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076137726" r:id="rId2"/>
    <p:sldId id="2145705835" r:id="rId3"/>
    <p:sldId id="2145705836" r:id="rId4"/>
    <p:sldId id="2076137719" r:id="rId5"/>
    <p:sldId id="2076137722" r:id="rId6"/>
    <p:sldId id="2076137723" r:id="rId7"/>
    <p:sldId id="2076137727" r:id="rId8"/>
    <p:sldId id="2145705839" r:id="rId9"/>
    <p:sldId id="2145705842" r:id="rId10"/>
    <p:sldId id="2145705840" r:id="rId11"/>
    <p:sldId id="2145705841" r:id="rId12"/>
    <p:sldId id="2145705831" r:id="rId13"/>
    <p:sldId id="2145705833" r:id="rId14"/>
    <p:sldId id="214570583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9FE"/>
    <a:srgbClr val="202192"/>
    <a:srgbClr val="F2F4FB"/>
    <a:srgbClr val="7EDAFF"/>
    <a:srgbClr val="7F7F7F"/>
    <a:srgbClr val="ECEDF7"/>
    <a:srgbClr val="EFF0F9"/>
    <a:srgbClr val="B4C5EF"/>
    <a:srgbClr val="0D2192"/>
    <a:srgbClr val="73CD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7279B-5178-4C0B-B47A-18C5D4277486}" v="86" dt="2021-11-04T17:45:57.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i Zohar" userId="68e8c04e-5ec7-489e-9157-e42aa2ccd553" providerId="ADAL" clId="{3067279B-5178-4C0B-B47A-18C5D4277486}"/>
    <pc:docChg chg="undo custSel addSld delSld modSld sldOrd modMainMaster">
      <pc:chgData name="Ori Zohar" userId="68e8c04e-5ec7-489e-9157-e42aa2ccd553" providerId="ADAL" clId="{3067279B-5178-4C0B-B47A-18C5D4277486}" dt="2021-11-04T18:03:20.837" v="2139" actId="1076"/>
      <pc:docMkLst>
        <pc:docMk/>
      </pc:docMkLst>
      <pc:sldChg chg="addSp delSp modSp mod">
        <pc:chgData name="Ori Zohar" userId="68e8c04e-5ec7-489e-9157-e42aa2ccd553" providerId="ADAL" clId="{3067279B-5178-4C0B-B47A-18C5D4277486}" dt="2021-10-17T17:18:21.663" v="473" actId="21"/>
        <pc:sldMkLst>
          <pc:docMk/>
          <pc:sldMk cId="1034328428" sldId="2076137719"/>
        </pc:sldMkLst>
        <pc:spChg chg="add del mod">
          <ac:chgData name="Ori Zohar" userId="68e8c04e-5ec7-489e-9157-e42aa2ccd553" providerId="ADAL" clId="{3067279B-5178-4C0B-B47A-18C5D4277486}" dt="2021-10-17T17:18:21.663" v="473" actId="21"/>
          <ac:spMkLst>
            <pc:docMk/>
            <pc:sldMk cId="1034328428" sldId="2076137719"/>
            <ac:spMk id="7" creationId="{D351B536-8CC4-4A77-86AF-1C8408A70917}"/>
          </ac:spMkLst>
        </pc:spChg>
      </pc:sldChg>
      <pc:sldChg chg="modSp mod">
        <pc:chgData name="Ori Zohar" userId="68e8c04e-5ec7-489e-9157-e42aa2ccd553" providerId="ADAL" clId="{3067279B-5178-4C0B-B47A-18C5D4277486}" dt="2021-10-15T19:20:51.376" v="312" actId="207"/>
        <pc:sldMkLst>
          <pc:docMk/>
          <pc:sldMk cId="1804540528" sldId="2076137726"/>
        </pc:sldMkLst>
        <pc:spChg chg="mod">
          <ac:chgData name="Ori Zohar" userId="68e8c04e-5ec7-489e-9157-e42aa2ccd553" providerId="ADAL" clId="{3067279B-5178-4C0B-B47A-18C5D4277486}" dt="2021-10-15T19:20:51.376" v="312" actId="207"/>
          <ac:spMkLst>
            <pc:docMk/>
            <pc:sldMk cId="1804540528" sldId="2076137726"/>
            <ac:spMk id="172" creationId="{ACD7958A-0DD4-495F-AB7A-31EC02BC1C01}"/>
          </ac:spMkLst>
        </pc:spChg>
      </pc:sldChg>
      <pc:sldChg chg="addSp delSp modSp add mod">
        <pc:chgData name="Ori Zohar" userId="68e8c04e-5ec7-489e-9157-e42aa2ccd553" providerId="ADAL" clId="{3067279B-5178-4C0B-B47A-18C5D4277486}" dt="2021-10-15T00:11:27.030" v="103" actId="478"/>
        <pc:sldMkLst>
          <pc:docMk/>
          <pc:sldMk cId="2584928221" sldId="2145705831"/>
        </pc:sldMkLst>
        <pc:spChg chg="del">
          <ac:chgData name="Ori Zohar" userId="68e8c04e-5ec7-489e-9157-e42aa2ccd553" providerId="ADAL" clId="{3067279B-5178-4C0B-B47A-18C5D4277486}" dt="2021-10-14T23:49:23.414" v="1" actId="478"/>
          <ac:spMkLst>
            <pc:docMk/>
            <pc:sldMk cId="2584928221" sldId="2145705831"/>
            <ac:spMk id="2" creationId="{0EBE8DB2-115C-4986-AD6F-75BFA3CE821D}"/>
          </ac:spMkLst>
        </pc:spChg>
        <pc:spChg chg="add del mod">
          <ac:chgData name="Ori Zohar" userId="68e8c04e-5ec7-489e-9157-e42aa2ccd553" providerId="ADAL" clId="{3067279B-5178-4C0B-B47A-18C5D4277486}" dt="2021-10-15T00:04:40.017" v="26" actId="478"/>
          <ac:spMkLst>
            <pc:docMk/>
            <pc:sldMk cId="2584928221" sldId="2145705831"/>
            <ac:spMk id="3" creationId="{54C70F29-D099-4073-BB0D-B98E85C4F795}"/>
          </ac:spMkLst>
        </pc:spChg>
        <pc:spChg chg="add del mod">
          <ac:chgData name="Ori Zohar" userId="68e8c04e-5ec7-489e-9157-e42aa2ccd553" providerId="ADAL" clId="{3067279B-5178-4C0B-B47A-18C5D4277486}" dt="2021-10-15T00:11:27.030" v="103" actId="478"/>
          <ac:spMkLst>
            <pc:docMk/>
            <pc:sldMk cId="2584928221" sldId="2145705831"/>
            <ac:spMk id="4" creationId="{A1D5FA84-B52E-41BA-BE0F-66D89C2DFBD3}"/>
          </ac:spMkLst>
        </pc:spChg>
        <pc:spChg chg="add del mod">
          <ac:chgData name="Ori Zohar" userId="68e8c04e-5ec7-489e-9157-e42aa2ccd553" providerId="ADAL" clId="{3067279B-5178-4C0B-B47A-18C5D4277486}" dt="2021-10-15T00:11:25.681" v="102" actId="478"/>
          <ac:spMkLst>
            <pc:docMk/>
            <pc:sldMk cId="2584928221" sldId="2145705831"/>
            <ac:spMk id="6" creationId="{D44F2C9A-08F0-4D58-9FF4-9504C7D55235}"/>
          </ac:spMkLst>
        </pc:spChg>
        <pc:spChg chg="add del mod">
          <ac:chgData name="Ori Zohar" userId="68e8c04e-5ec7-489e-9157-e42aa2ccd553" providerId="ADAL" clId="{3067279B-5178-4C0B-B47A-18C5D4277486}" dt="2021-10-15T00:11:22.670" v="101" actId="478"/>
          <ac:spMkLst>
            <pc:docMk/>
            <pc:sldMk cId="2584928221" sldId="2145705831"/>
            <ac:spMk id="8" creationId="{19DAB37B-3EF4-475D-8AF9-20BDEA05400C}"/>
          </ac:spMkLst>
        </pc:spChg>
        <pc:spChg chg="add del mod">
          <ac:chgData name="Ori Zohar" userId="68e8c04e-5ec7-489e-9157-e42aa2ccd553" providerId="ADAL" clId="{3067279B-5178-4C0B-B47A-18C5D4277486}" dt="2021-10-15T00:10:15.646" v="93" actId="478"/>
          <ac:spMkLst>
            <pc:docMk/>
            <pc:sldMk cId="2584928221" sldId="2145705831"/>
            <ac:spMk id="9" creationId="{8AE39C72-03C0-4CA2-B792-12E39748B0F0}"/>
          </ac:spMkLst>
        </pc:spChg>
      </pc:sldChg>
      <pc:sldChg chg="delSp new del mod">
        <pc:chgData name="Ori Zohar" userId="68e8c04e-5ec7-489e-9157-e42aa2ccd553" providerId="ADAL" clId="{3067279B-5178-4C0B-B47A-18C5D4277486}" dt="2021-10-14T23:50:18.777" v="5" actId="47"/>
        <pc:sldMkLst>
          <pc:docMk/>
          <pc:sldMk cId="100058516" sldId="2145705832"/>
        </pc:sldMkLst>
        <pc:spChg chg="del">
          <ac:chgData name="Ori Zohar" userId="68e8c04e-5ec7-489e-9157-e42aa2ccd553" providerId="ADAL" clId="{3067279B-5178-4C0B-B47A-18C5D4277486}" dt="2021-10-14T23:50:09.393" v="4" actId="478"/>
          <ac:spMkLst>
            <pc:docMk/>
            <pc:sldMk cId="100058516" sldId="2145705832"/>
            <ac:spMk id="2" creationId="{327D645E-98E2-44E1-B899-22508D2B6DEE}"/>
          </ac:spMkLst>
        </pc:spChg>
      </pc:sldChg>
      <pc:sldChg chg="addSp delSp modSp add mod setBg">
        <pc:chgData name="Ori Zohar" userId="68e8c04e-5ec7-489e-9157-e42aa2ccd553" providerId="ADAL" clId="{3067279B-5178-4C0B-B47A-18C5D4277486}" dt="2021-10-15T00:20:53.622" v="242" actId="478"/>
        <pc:sldMkLst>
          <pc:docMk/>
          <pc:sldMk cId="3238982205" sldId="2145705833"/>
        </pc:sldMkLst>
        <pc:spChg chg="add del mod">
          <ac:chgData name="Ori Zohar" userId="68e8c04e-5ec7-489e-9157-e42aa2ccd553" providerId="ADAL" clId="{3067279B-5178-4C0B-B47A-18C5D4277486}" dt="2021-10-15T00:20:53.622" v="242" actId="478"/>
          <ac:spMkLst>
            <pc:docMk/>
            <pc:sldMk cId="3238982205" sldId="2145705833"/>
            <ac:spMk id="2" creationId="{9FB91999-134E-4FF2-A86E-FC11A8E82B99}"/>
          </ac:spMkLst>
        </pc:spChg>
        <pc:spChg chg="del">
          <ac:chgData name="Ori Zohar" userId="68e8c04e-5ec7-489e-9157-e42aa2ccd553" providerId="ADAL" clId="{3067279B-5178-4C0B-B47A-18C5D4277486}" dt="2021-10-14T23:50:24.760" v="6" actId="478"/>
          <ac:spMkLst>
            <pc:docMk/>
            <pc:sldMk cId="3238982205" sldId="2145705833"/>
            <ac:spMk id="3" creationId="{A4557B67-4856-45FA-85DE-B55E6FD0F181}"/>
          </ac:spMkLst>
        </pc:spChg>
        <pc:spChg chg="del">
          <ac:chgData name="Ori Zohar" userId="68e8c04e-5ec7-489e-9157-e42aa2ccd553" providerId="ADAL" clId="{3067279B-5178-4C0B-B47A-18C5D4277486}" dt="2021-10-14T23:50:27.236" v="7" actId="478"/>
          <ac:spMkLst>
            <pc:docMk/>
            <pc:sldMk cId="3238982205" sldId="2145705833"/>
            <ac:spMk id="4" creationId="{D6685A44-B45E-45DF-B61B-F0D25676EC33}"/>
          </ac:spMkLst>
        </pc:spChg>
      </pc:sldChg>
      <pc:sldChg chg="addSp delSp modSp new del mod modClrScheme chgLayout">
        <pc:chgData name="Ori Zohar" userId="68e8c04e-5ec7-489e-9157-e42aa2ccd553" providerId="ADAL" clId="{3067279B-5178-4C0B-B47A-18C5D4277486}" dt="2021-10-15T00:08:32.934" v="50" actId="680"/>
        <pc:sldMkLst>
          <pc:docMk/>
          <pc:sldMk cId="2282696660" sldId="2145705834"/>
        </pc:sldMkLst>
        <pc:spChg chg="add del">
          <ac:chgData name="Ori Zohar" userId="68e8c04e-5ec7-489e-9157-e42aa2ccd553" providerId="ADAL" clId="{3067279B-5178-4C0B-B47A-18C5D4277486}" dt="2021-10-15T00:08:31.952" v="49" actId="700"/>
          <ac:spMkLst>
            <pc:docMk/>
            <pc:sldMk cId="2282696660" sldId="2145705834"/>
            <ac:spMk id="2" creationId="{179F4AB2-3ECB-462E-9193-209899CAE252}"/>
          </ac:spMkLst>
        </pc:spChg>
        <pc:spChg chg="add del">
          <ac:chgData name="Ori Zohar" userId="68e8c04e-5ec7-489e-9157-e42aa2ccd553" providerId="ADAL" clId="{3067279B-5178-4C0B-B47A-18C5D4277486}" dt="2021-10-15T00:08:31.952" v="49" actId="700"/>
          <ac:spMkLst>
            <pc:docMk/>
            <pc:sldMk cId="2282696660" sldId="2145705834"/>
            <ac:spMk id="3" creationId="{5E83E609-D7C5-43AC-9825-A9899EF7D336}"/>
          </ac:spMkLst>
        </pc:spChg>
        <pc:spChg chg="add del">
          <ac:chgData name="Ori Zohar" userId="68e8c04e-5ec7-489e-9157-e42aa2ccd553" providerId="ADAL" clId="{3067279B-5178-4C0B-B47A-18C5D4277486}" dt="2021-10-15T00:08:31.753" v="48" actId="22"/>
          <ac:spMkLst>
            <pc:docMk/>
            <pc:sldMk cId="2282696660" sldId="2145705834"/>
            <ac:spMk id="5" creationId="{FCE04ADE-A2A1-4C13-89FB-37628D2AC21D}"/>
          </ac:spMkLst>
        </pc:spChg>
        <pc:spChg chg="add del">
          <ac:chgData name="Ori Zohar" userId="68e8c04e-5ec7-489e-9157-e42aa2ccd553" providerId="ADAL" clId="{3067279B-5178-4C0B-B47A-18C5D4277486}" dt="2021-10-15T00:08:31.753" v="48" actId="22"/>
          <ac:spMkLst>
            <pc:docMk/>
            <pc:sldMk cId="2282696660" sldId="2145705834"/>
            <ac:spMk id="7" creationId="{22BF97CF-1ED7-4EFF-9132-7F3139DBB2D9}"/>
          </ac:spMkLst>
        </pc:spChg>
        <pc:spChg chg="add del mod">
          <ac:chgData name="Ori Zohar" userId="68e8c04e-5ec7-489e-9157-e42aa2ccd553" providerId="ADAL" clId="{3067279B-5178-4C0B-B47A-18C5D4277486}" dt="2021-10-15T00:08:31.753" v="48" actId="22"/>
          <ac:spMkLst>
            <pc:docMk/>
            <pc:sldMk cId="2282696660" sldId="2145705834"/>
            <ac:spMk id="9" creationId="{72134BCC-6A1B-4747-BDBC-52AFAE502257}"/>
          </ac:spMkLst>
        </pc:spChg>
      </pc:sldChg>
      <pc:sldChg chg="addSp delSp modSp new mod setBg modClrScheme chgLayout">
        <pc:chgData name="Ori Zohar" userId="68e8c04e-5ec7-489e-9157-e42aa2ccd553" providerId="ADAL" clId="{3067279B-5178-4C0B-B47A-18C5D4277486}" dt="2021-10-15T00:26:04.460" v="311" actId="478"/>
        <pc:sldMkLst>
          <pc:docMk/>
          <pc:sldMk cId="3452601795" sldId="2145705834"/>
        </pc:sldMkLst>
        <pc:spChg chg="del">
          <ac:chgData name="Ori Zohar" userId="68e8c04e-5ec7-489e-9157-e42aa2ccd553" providerId="ADAL" clId="{3067279B-5178-4C0B-B47A-18C5D4277486}" dt="2021-10-15T00:12:37.537" v="105" actId="700"/>
          <ac:spMkLst>
            <pc:docMk/>
            <pc:sldMk cId="3452601795" sldId="2145705834"/>
            <ac:spMk id="2" creationId="{62AB121B-F6CD-4F6C-8469-CC749BBE2AB9}"/>
          </ac:spMkLst>
        </pc:spChg>
        <pc:spChg chg="del">
          <ac:chgData name="Ori Zohar" userId="68e8c04e-5ec7-489e-9157-e42aa2ccd553" providerId="ADAL" clId="{3067279B-5178-4C0B-B47A-18C5D4277486}" dt="2021-10-15T00:12:37.537" v="105" actId="700"/>
          <ac:spMkLst>
            <pc:docMk/>
            <pc:sldMk cId="3452601795" sldId="2145705834"/>
            <ac:spMk id="3" creationId="{3C27FEB8-D10D-426E-AE4D-6A484C07B3FD}"/>
          </ac:spMkLst>
        </pc:spChg>
        <pc:spChg chg="add del mod">
          <ac:chgData name="Ori Zohar" userId="68e8c04e-5ec7-489e-9157-e42aa2ccd553" providerId="ADAL" clId="{3067279B-5178-4C0B-B47A-18C5D4277486}" dt="2021-10-15T00:14:39.249" v="131" actId="478"/>
          <ac:spMkLst>
            <pc:docMk/>
            <pc:sldMk cId="3452601795" sldId="2145705834"/>
            <ac:spMk id="5" creationId="{B74CEAAF-E891-4BDE-A61F-830DA15C48B7}"/>
          </ac:spMkLst>
        </pc:spChg>
        <pc:spChg chg="add del mod">
          <ac:chgData name="Ori Zohar" userId="68e8c04e-5ec7-489e-9157-e42aa2ccd553" providerId="ADAL" clId="{3067279B-5178-4C0B-B47A-18C5D4277486}" dt="2021-10-15T00:14:39.249" v="131" actId="478"/>
          <ac:spMkLst>
            <pc:docMk/>
            <pc:sldMk cId="3452601795" sldId="2145705834"/>
            <ac:spMk id="7" creationId="{19580269-CAB4-48F9-A120-67B854652A97}"/>
          </ac:spMkLst>
        </pc:spChg>
        <pc:spChg chg="add del mod">
          <ac:chgData name="Ori Zohar" userId="68e8c04e-5ec7-489e-9157-e42aa2ccd553" providerId="ADAL" clId="{3067279B-5178-4C0B-B47A-18C5D4277486}" dt="2021-10-15T00:14:39.249" v="131" actId="478"/>
          <ac:spMkLst>
            <pc:docMk/>
            <pc:sldMk cId="3452601795" sldId="2145705834"/>
            <ac:spMk id="9" creationId="{6C6C614C-A05C-4F7A-BC28-7C897CC8B790}"/>
          </ac:spMkLst>
        </pc:spChg>
        <pc:spChg chg="add del mod">
          <ac:chgData name="Ori Zohar" userId="68e8c04e-5ec7-489e-9157-e42aa2ccd553" providerId="ADAL" clId="{3067279B-5178-4C0B-B47A-18C5D4277486}" dt="2021-10-15T00:14:41.349" v="132" actId="478"/>
          <ac:spMkLst>
            <pc:docMk/>
            <pc:sldMk cId="3452601795" sldId="2145705834"/>
            <ac:spMk id="11" creationId="{23375B5A-1812-4B39-98CB-78B7E4064CFC}"/>
          </ac:spMkLst>
        </pc:spChg>
        <pc:spChg chg="add del mod">
          <ac:chgData name="Ori Zohar" userId="68e8c04e-5ec7-489e-9157-e42aa2ccd553" providerId="ADAL" clId="{3067279B-5178-4C0B-B47A-18C5D4277486}" dt="2021-10-15T00:14:39.249" v="131" actId="478"/>
          <ac:spMkLst>
            <pc:docMk/>
            <pc:sldMk cId="3452601795" sldId="2145705834"/>
            <ac:spMk id="13" creationId="{B24F58A2-2165-49C9-803A-BE5A95528F28}"/>
          </ac:spMkLst>
        </pc:spChg>
        <pc:spChg chg="add del mod">
          <ac:chgData name="Ori Zohar" userId="68e8c04e-5ec7-489e-9157-e42aa2ccd553" providerId="ADAL" clId="{3067279B-5178-4C0B-B47A-18C5D4277486}" dt="2021-10-15T00:14:39.249" v="131" actId="478"/>
          <ac:spMkLst>
            <pc:docMk/>
            <pc:sldMk cId="3452601795" sldId="2145705834"/>
            <ac:spMk id="15" creationId="{53533169-A46A-4A69-A575-97FB9C5F3EB0}"/>
          </ac:spMkLst>
        </pc:spChg>
        <pc:spChg chg="add del mod">
          <ac:chgData name="Ori Zohar" userId="68e8c04e-5ec7-489e-9157-e42aa2ccd553" providerId="ADAL" clId="{3067279B-5178-4C0B-B47A-18C5D4277486}" dt="2021-10-15T00:14:39.249" v="131" actId="478"/>
          <ac:spMkLst>
            <pc:docMk/>
            <pc:sldMk cId="3452601795" sldId="2145705834"/>
            <ac:spMk id="17" creationId="{7187058D-7E68-456F-85F4-10EF4A8F1116}"/>
          </ac:spMkLst>
        </pc:spChg>
        <pc:spChg chg="add del mod">
          <ac:chgData name="Ori Zohar" userId="68e8c04e-5ec7-489e-9157-e42aa2ccd553" providerId="ADAL" clId="{3067279B-5178-4C0B-B47A-18C5D4277486}" dt="2021-10-15T00:14:39.249" v="131" actId="478"/>
          <ac:spMkLst>
            <pc:docMk/>
            <pc:sldMk cId="3452601795" sldId="2145705834"/>
            <ac:spMk id="19" creationId="{60DA24FD-2E37-4720-BD0D-40B576CB38E7}"/>
          </ac:spMkLst>
        </pc:spChg>
        <pc:spChg chg="add del mod">
          <ac:chgData name="Ori Zohar" userId="68e8c04e-5ec7-489e-9157-e42aa2ccd553" providerId="ADAL" clId="{3067279B-5178-4C0B-B47A-18C5D4277486}" dt="2021-10-15T00:14:39.249" v="131" actId="478"/>
          <ac:spMkLst>
            <pc:docMk/>
            <pc:sldMk cId="3452601795" sldId="2145705834"/>
            <ac:spMk id="21" creationId="{B7AF3D54-C3CB-462B-AC36-10CCCC0E9809}"/>
          </ac:spMkLst>
        </pc:spChg>
        <pc:spChg chg="add del mod">
          <ac:chgData name="Ori Zohar" userId="68e8c04e-5ec7-489e-9157-e42aa2ccd553" providerId="ADAL" clId="{3067279B-5178-4C0B-B47A-18C5D4277486}" dt="2021-10-15T00:14:39.249" v="131" actId="478"/>
          <ac:spMkLst>
            <pc:docMk/>
            <pc:sldMk cId="3452601795" sldId="2145705834"/>
            <ac:spMk id="23" creationId="{4531CE8A-3CF5-4995-8BA3-0448C9D6443A}"/>
          </ac:spMkLst>
        </pc:spChg>
        <pc:spChg chg="add del mod">
          <ac:chgData name="Ori Zohar" userId="68e8c04e-5ec7-489e-9157-e42aa2ccd553" providerId="ADAL" clId="{3067279B-5178-4C0B-B47A-18C5D4277486}" dt="2021-10-15T00:14:39.249" v="131" actId="478"/>
          <ac:spMkLst>
            <pc:docMk/>
            <pc:sldMk cId="3452601795" sldId="2145705834"/>
            <ac:spMk id="25" creationId="{5AB5AA68-E6FB-4CE4-93D4-1F5B663F004C}"/>
          </ac:spMkLst>
        </pc:spChg>
        <pc:spChg chg="add mod">
          <ac:chgData name="Ori Zohar" userId="68e8c04e-5ec7-489e-9157-e42aa2ccd553" providerId="ADAL" clId="{3067279B-5178-4C0B-B47A-18C5D4277486}" dt="2021-10-15T00:21:52.414" v="264" actId="207"/>
          <ac:spMkLst>
            <pc:docMk/>
            <pc:sldMk cId="3452601795" sldId="2145705834"/>
            <ac:spMk id="27" creationId="{E92E5EA8-A454-46E9-A570-18D14A0B27F8}"/>
          </ac:spMkLst>
        </pc:spChg>
        <pc:spChg chg="add mod">
          <ac:chgData name="Ori Zohar" userId="68e8c04e-5ec7-489e-9157-e42aa2ccd553" providerId="ADAL" clId="{3067279B-5178-4C0B-B47A-18C5D4277486}" dt="2021-10-15T00:21:52.414" v="264" actId="207"/>
          <ac:spMkLst>
            <pc:docMk/>
            <pc:sldMk cId="3452601795" sldId="2145705834"/>
            <ac:spMk id="29" creationId="{8FA67BAE-796E-467E-B92A-9A01C50B327A}"/>
          </ac:spMkLst>
        </pc:spChg>
        <pc:spChg chg="add mod">
          <ac:chgData name="Ori Zohar" userId="68e8c04e-5ec7-489e-9157-e42aa2ccd553" providerId="ADAL" clId="{3067279B-5178-4C0B-B47A-18C5D4277486}" dt="2021-10-15T00:21:52.414" v="264" actId="207"/>
          <ac:spMkLst>
            <pc:docMk/>
            <pc:sldMk cId="3452601795" sldId="2145705834"/>
            <ac:spMk id="31" creationId="{EE106A5C-4598-4B25-B824-64A83AB83D0C}"/>
          </ac:spMkLst>
        </pc:spChg>
        <pc:spChg chg="add del">
          <ac:chgData name="Ori Zohar" userId="68e8c04e-5ec7-489e-9157-e42aa2ccd553" providerId="ADAL" clId="{3067279B-5178-4C0B-B47A-18C5D4277486}" dt="2021-10-15T00:16:04.640" v="144" actId="478"/>
          <ac:spMkLst>
            <pc:docMk/>
            <pc:sldMk cId="3452601795" sldId="2145705834"/>
            <ac:spMk id="33" creationId="{48FE3A88-6832-47A3-9C0C-7400545C68C2}"/>
          </ac:spMkLst>
        </pc:spChg>
        <pc:spChg chg="add del mod">
          <ac:chgData name="Ori Zohar" userId="68e8c04e-5ec7-489e-9157-e42aa2ccd553" providerId="ADAL" clId="{3067279B-5178-4C0B-B47A-18C5D4277486}" dt="2021-10-15T00:16:02.935" v="143" actId="478"/>
          <ac:spMkLst>
            <pc:docMk/>
            <pc:sldMk cId="3452601795" sldId="2145705834"/>
            <ac:spMk id="35" creationId="{0FDEFD57-10FD-4534-B672-6A4818A9257E}"/>
          </ac:spMkLst>
        </pc:spChg>
        <pc:spChg chg="add del">
          <ac:chgData name="Ori Zohar" userId="68e8c04e-5ec7-489e-9157-e42aa2ccd553" providerId="ADAL" clId="{3067279B-5178-4C0B-B47A-18C5D4277486}" dt="2021-10-15T00:15:20.346" v="134" actId="21"/>
          <ac:spMkLst>
            <pc:docMk/>
            <pc:sldMk cId="3452601795" sldId="2145705834"/>
            <ac:spMk id="37" creationId="{9A50A6AF-A215-420D-8ECB-DC901B0FDC2B}"/>
          </ac:spMkLst>
        </pc:spChg>
        <pc:spChg chg="add del">
          <ac:chgData name="Ori Zohar" userId="68e8c04e-5ec7-489e-9157-e42aa2ccd553" providerId="ADAL" clId="{3067279B-5178-4C0B-B47A-18C5D4277486}" dt="2021-10-15T00:15:20.346" v="134" actId="21"/>
          <ac:spMkLst>
            <pc:docMk/>
            <pc:sldMk cId="3452601795" sldId="2145705834"/>
            <ac:spMk id="39" creationId="{C0D52638-9E3F-413B-960F-F00F7316A143}"/>
          </ac:spMkLst>
        </pc:spChg>
        <pc:spChg chg="add del">
          <ac:chgData name="Ori Zohar" userId="68e8c04e-5ec7-489e-9157-e42aa2ccd553" providerId="ADAL" clId="{3067279B-5178-4C0B-B47A-18C5D4277486}" dt="2021-10-15T00:15:20.346" v="134" actId="21"/>
          <ac:spMkLst>
            <pc:docMk/>
            <pc:sldMk cId="3452601795" sldId="2145705834"/>
            <ac:spMk id="41" creationId="{EBEFC5D7-CE52-4C5B-B6F5-1EF7B5B195B4}"/>
          </ac:spMkLst>
        </pc:spChg>
        <pc:spChg chg="add mod">
          <ac:chgData name="Ori Zohar" userId="68e8c04e-5ec7-489e-9157-e42aa2ccd553" providerId="ADAL" clId="{3067279B-5178-4C0B-B47A-18C5D4277486}" dt="2021-10-15T00:21:52.414" v="264" actId="207"/>
          <ac:spMkLst>
            <pc:docMk/>
            <pc:sldMk cId="3452601795" sldId="2145705834"/>
            <ac:spMk id="43" creationId="{8E6BE8B4-B076-4151-964B-547992F75C22}"/>
          </ac:spMkLst>
        </pc:spChg>
        <pc:spChg chg="add del">
          <ac:chgData name="Ori Zohar" userId="68e8c04e-5ec7-489e-9157-e42aa2ccd553" providerId="ADAL" clId="{3067279B-5178-4C0B-B47A-18C5D4277486}" dt="2021-10-15T00:15:20.346" v="134" actId="21"/>
          <ac:spMkLst>
            <pc:docMk/>
            <pc:sldMk cId="3452601795" sldId="2145705834"/>
            <ac:spMk id="45" creationId="{C9B68C96-4897-44C4-8688-EDC34F336F53}"/>
          </ac:spMkLst>
        </pc:spChg>
        <pc:spChg chg="add del">
          <ac:chgData name="Ori Zohar" userId="68e8c04e-5ec7-489e-9157-e42aa2ccd553" providerId="ADAL" clId="{3067279B-5178-4C0B-B47A-18C5D4277486}" dt="2021-10-15T00:15:20.346" v="134" actId="21"/>
          <ac:spMkLst>
            <pc:docMk/>
            <pc:sldMk cId="3452601795" sldId="2145705834"/>
            <ac:spMk id="47" creationId="{EA3600B5-CB73-4D47-A00C-3D129C5497EC}"/>
          </ac:spMkLst>
        </pc:spChg>
        <pc:spChg chg="add del">
          <ac:chgData name="Ori Zohar" userId="68e8c04e-5ec7-489e-9157-e42aa2ccd553" providerId="ADAL" clId="{3067279B-5178-4C0B-B47A-18C5D4277486}" dt="2021-10-15T00:15:46.240" v="139" actId="478"/>
          <ac:spMkLst>
            <pc:docMk/>
            <pc:sldMk cId="3452601795" sldId="2145705834"/>
            <ac:spMk id="49" creationId="{4FA118DD-DFD3-4A36-86E6-4264CF091372}"/>
          </ac:spMkLst>
        </pc:spChg>
        <pc:spChg chg="add del">
          <ac:chgData name="Ori Zohar" userId="68e8c04e-5ec7-489e-9157-e42aa2ccd553" providerId="ADAL" clId="{3067279B-5178-4C0B-B47A-18C5D4277486}" dt="2021-10-15T00:15:46.240" v="139" actId="478"/>
          <ac:spMkLst>
            <pc:docMk/>
            <pc:sldMk cId="3452601795" sldId="2145705834"/>
            <ac:spMk id="51" creationId="{AF728B9F-10C4-4B94-A0AB-4E7FF836E473}"/>
          </ac:spMkLst>
        </pc:spChg>
        <pc:spChg chg="add del">
          <ac:chgData name="Ori Zohar" userId="68e8c04e-5ec7-489e-9157-e42aa2ccd553" providerId="ADAL" clId="{3067279B-5178-4C0B-B47A-18C5D4277486}" dt="2021-10-15T00:15:41.330" v="138" actId="478"/>
          <ac:spMkLst>
            <pc:docMk/>
            <pc:sldMk cId="3452601795" sldId="2145705834"/>
            <ac:spMk id="53" creationId="{DE343746-D8F3-4E6E-96DC-3476CBCFAFAC}"/>
          </ac:spMkLst>
        </pc:spChg>
        <pc:spChg chg="add del">
          <ac:chgData name="Ori Zohar" userId="68e8c04e-5ec7-489e-9157-e42aa2ccd553" providerId="ADAL" clId="{3067279B-5178-4C0B-B47A-18C5D4277486}" dt="2021-10-15T00:15:48.288" v="140" actId="478"/>
          <ac:spMkLst>
            <pc:docMk/>
            <pc:sldMk cId="3452601795" sldId="2145705834"/>
            <ac:spMk id="55" creationId="{44463C7C-9874-4F2E-A418-FFBA3873DC4C}"/>
          </ac:spMkLst>
        </pc:spChg>
        <pc:spChg chg="add del">
          <ac:chgData name="Ori Zohar" userId="68e8c04e-5ec7-489e-9157-e42aa2ccd553" providerId="ADAL" clId="{3067279B-5178-4C0B-B47A-18C5D4277486}" dt="2021-10-15T00:15:46.240" v="139" actId="478"/>
          <ac:spMkLst>
            <pc:docMk/>
            <pc:sldMk cId="3452601795" sldId="2145705834"/>
            <ac:spMk id="57" creationId="{3C091ACD-B987-4962-AEBC-358E654810F7}"/>
          </ac:spMkLst>
        </pc:spChg>
        <pc:spChg chg="add del">
          <ac:chgData name="Ori Zohar" userId="68e8c04e-5ec7-489e-9157-e42aa2ccd553" providerId="ADAL" clId="{3067279B-5178-4C0B-B47A-18C5D4277486}" dt="2021-10-15T00:15:51.284" v="141" actId="478"/>
          <ac:spMkLst>
            <pc:docMk/>
            <pc:sldMk cId="3452601795" sldId="2145705834"/>
            <ac:spMk id="59" creationId="{A4ABA0B0-B2CB-49D1-B2DC-4CEEB8890EF9}"/>
          </ac:spMkLst>
        </pc:spChg>
        <pc:spChg chg="add del">
          <ac:chgData name="Ori Zohar" userId="68e8c04e-5ec7-489e-9157-e42aa2ccd553" providerId="ADAL" clId="{3067279B-5178-4C0B-B47A-18C5D4277486}" dt="2021-10-15T00:15:51.284" v="141" actId="478"/>
          <ac:spMkLst>
            <pc:docMk/>
            <pc:sldMk cId="3452601795" sldId="2145705834"/>
            <ac:spMk id="61" creationId="{82091BAE-C94B-451B-90B2-17A81C7EC99B}"/>
          </ac:spMkLst>
        </pc:spChg>
        <pc:spChg chg="add mod">
          <ac:chgData name="Ori Zohar" userId="68e8c04e-5ec7-489e-9157-e42aa2ccd553" providerId="ADAL" clId="{3067279B-5178-4C0B-B47A-18C5D4277486}" dt="2021-10-15T00:21:52.414" v="264" actId="207"/>
          <ac:spMkLst>
            <pc:docMk/>
            <pc:sldMk cId="3452601795" sldId="2145705834"/>
            <ac:spMk id="63" creationId="{92B8508F-D2E1-4F74-8996-32BE78C53A3F}"/>
          </ac:spMkLst>
        </pc:spChg>
        <pc:spChg chg="add mod">
          <ac:chgData name="Ori Zohar" userId="68e8c04e-5ec7-489e-9157-e42aa2ccd553" providerId="ADAL" clId="{3067279B-5178-4C0B-B47A-18C5D4277486}" dt="2021-10-15T00:22:19.873" v="266" actId="1076"/>
          <ac:spMkLst>
            <pc:docMk/>
            <pc:sldMk cId="3452601795" sldId="2145705834"/>
            <ac:spMk id="65" creationId="{BE8271C3-0D6D-4FC0-9E6D-19967D4C3E3E}"/>
          </ac:spMkLst>
        </pc:spChg>
        <pc:spChg chg="add del">
          <ac:chgData name="Ori Zohar" userId="68e8c04e-5ec7-489e-9157-e42aa2ccd553" providerId="ADAL" clId="{3067279B-5178-4C0B-B47A-18C5D4277486}" dt="2021-10-15T00:15:41.330" v="138" actId="478"/>
          <ac:spMkLst>
            <pc:docMk/>
            <pc:sldMk cId="3452601795" sldId="2145705834"/>
            <ac:spMk id="67" creationId="{A26000AF-A12B-4817-9C57-FC5C8355278A}"/>
          </ac:spMkLst>
        </pc:spChg>
        <pc:spChg chg="add mod">
          <ac:chgData name="Ori Zohar" userId="68e8c04e-5ec7-489e-9157-e42aa2ccd553" providerId="ADAL" clId="{3067279B-5178-4C0B-B47A-18C5D4277486}" dt="2021-10-15T00:21:52.414" v="264" actId="207"/>
          <ac:spMkLst>
            <pc:docMk/>
            <pc:sldMk cId="3452601795" sldId="2145705834"/>
            <ac:spMk id="69" creationId="{87E66EB6-A87C-445D-BE59-B249C1C9E6F1}"/>
          </ac:spMkLst>
        </pc:spChg>
        <pc:spChg chg="add mod">
          <ac:chgData name="Ori Zohar" userId="68e8c04e-5ec7-489e-9157-e42aa2ccd553" providerId="ADAL" clId="{3067279B-5178-4C0B-B47A-18C5D4277486}" dt="2021-10-15T00:21:52.414" v="264" actId="207"/>
          <ac:spMkLst>
            <pc:docMk/>
            <pc:sldMk cId="3452601795" sldId="2145705834"/>
            <ac:spMk id="71" creationId="{A0521EEA-4393-422D-BCA6-C00181E76704}"/>
          </ac:spMkLst>
        </pc:spChg>
        <pc:spChg chg="add del">
          <ac:chgData name="Ori Zohar" userId="68e8c04e-5ec7-489e-9157-e42aa2ccd553" providerId="ADAL" clId="{3067279B-5178-4C0B-B47A-18C5D4277486}" dt="2021-10-15T00:15:41.330" v="138" actId="478"/>
          <ac:spMkLst>
            <pc:docMk/>
            <pc:sldMk cId="3452601795" sldId="2145705834"/>
            <ac:spMk id="73" creationId="{559D65C6-B7A8-41B2-8BB4-90C4D39F2672}"/>
          </ac:spMkLst>
        </pc:spChg>
        <pc:spChg chg="add del">
          <ac:chgData name="Ori Zohar" userId="68e8c04e-5ec7-489e-9157-e42aa2ccd553" providerId="ADAL" clId="{3067279B-5178-4C0B-B47A-18C5D4277486}" dt="2021-10-15T00:15:41.330" v="138" actId="478"/>
          <ac:spMkLst>
            <pc:docMk/>
            <pc:sldMk cId="3452601795" sldId="2145705834"/>
            <ac:spMk id="75" creationId="{53341FC7-5951-41D7-8BEE-AC7B5944F1C6}"/>
          </ac:spMkLst>
        </pc:spChg>
        <pc:spChg chg="add del">
          <ac:chgData name="Ori Zohar" userId="68e8c04e-5ec7-489e-9157-e42aa2ccd553" providerId="ADAL" clId="{3067279B-5178-4C0B-B47A-18C5D4277486}" dt="2021-10-15T00:17:24.843" v="154" actId="478"/>
          <ac:spMkLst>
            <pc:docMk/>
            <pc:sldMk cId="3452601795" sldId="2145705834"/>
            <ac:spMk id="77" creationId="{33FDDCAA-434F-49EC-ADA9-E06357EB04BC}"/>
          </ac:spMkLst>
        </pc:spChg>
        <pc:spChg chg="add mod">
          <ac:chgData name="Ori Zohar" userId="68e8c04e-5ec7-489e-9157-e42aa2ccd553" providerId="ADAL" clId="{3067279B-5178-4C0B-B47A-18C5D4277486}" dt="2021-10-15T00:21:52.414" v="264" actId="207"/>
          <ac:spMkLst>
            <pc:docMk/>
            <pc:sldMk cId="3452601795" sldId="2145705834"/>
            <ac:spMk id="79" creationId="{DB4E9EC8-8C90-4187-AFF3-06943D8A9107}"/>
          </ac:spMkLst>
        </pc:spChg>
        <pc:spChg chg="add del mod">
          <ac:chgData name="Ori Zohar" userId="68e8c04e-5ec7-489e-9157-e42aa2ccd553" providerId="ADAL" clId="{3067279B-5178-4C0B-B47A-18C5D4277486}" dt="2021-10-15T00:22:12.002" v="265" actId="478"/>
          <ac:spMkLst>
            <pc:docMk/>
            <pc:sldMk cId="3452601795" sldId="2145705834"/>
            <ac:spMk id="81" creationId="{B1B7F3C9-5754-4F8D-B2D0-E1624C8515A9}"/>
          </ac:spMkLst>
        </pc:spChg>
        <pc:spChg chg="add del mod">
          <ac:chgData name="Ori Zohar" userId="68e8c04e-5ec7-489e-9157-e42aa2ccd553" providerId="ADAL" clId="{3067279B-5178-4C0B-B47A-18C5D4277486}" dt="2021-10-15T00:22:24.518" v="267" actId="478"/>
          <ac:spMkLst>
            <pc:docMk/>
            <pc:sldMk cId="3452601795" sldId="2145705834"/>
            <ac:spMk id="83" creationId="{CF3F70F3-A731-4EA9-B1F8-C95519F0B595}"/>
          </ac:spMkLst>
        </pc:spChg>
        <pc:spChg chg="add mod">
          <ac:chgData name="Ori Zohar" userId="68e8c04e-5ec7-489e-9157-e42aa2ccd553" providerId="ADAL" clId="{3067279B-5178-4C0B-B47A-18C5D4277486}" dt="2021-10-15T00:21:52.414" v="264" actId="207"/>
          <ac:spMkLst>
            <pc:docMk/>
            <pc:sldMk cId="3452601795" sldId="2145705834"/>
            <ac:spMk id="85" creationId="{93CF029C-535B-4776-9D03-24A9563FDDBF}"/>
          </ac:spMkLst>
        </pc:spChg>
        <pc:spChg chg="add mod">
          <ac:chgData name="Ori Zohar" userId="68e8c04e-5ec7-489e-9157-e42aa2ccd553" providerId="ADAL" clId="{3067279B-5178-4C0B-B47A-18C5D4277486}" dt="2021-10-15T00:21:52.414" v="264" actId="207"/>
          <ac:spMkLst>
            <pc:docMk/>
            <pc:sldMk cId="3452601795" sldId="2145705834"/>
            <ac:spMk id="87" creationId="{298F5314-E121-48ED-9662-8F1434A57FD2}"/>
          </ac:spMkLst>
        </pc:spChg>
        <pc:spChg chg="add mod">
          <ac:chgData name="Ori Zohar" userId="68e8c04e-5ec7-489e-9157-e42aa2ccd553" providerId="ADAL" clId="{3067279B-5178-4C0B-B47A-18C5D4277486}" dt="2021-10-15T00:21:52.414" v="264" actId="207"/>
          <ac:spMkLst>
            <pc:docMk/>
            <pc:sldMk cId="3452601795" sldId="2145705834"/>
            <ac:spMk id="89" creationId="{0D06A7E3-2799-4873-A742-EBE415550ED4}"/>
          </ac:spMkLst>
        </pc:spChg>
        <pc:spChg chg="add mod">
          <ac:chgData name="Ori Zohar" userId="68e8c04e-5ec7-489e-9157-e42aa2ccd553" providerId="ADAL" clId="{3067279B-5178-4C0B-B47A-18C5D4277486}" dt="2021-10-15T00:21:52.414" v="264" actId="207"/>
          <ac:spMkLst>
            <pc:docMk/>
            <pc:sldMk cId="3452601795" sldId="2145705834"/>
            <ac:spMk id="91" creationId="{BE57B725-8C34-413B-A89B-CE83919C42AC}"/>
          </ac:spMkLst>
        </pc:spChg>
        <pc:spChg chg="add del mod">
          <ac:chgData name="Ori Zohar" userId="68e8c04e-5ec7-489e-9157-e42aa2ccd553" providerId="ADAL" clId="{3067279B-5178-4C0B-B47A-18C5D4277486}" dt="2021-10-15T00:17:48.504" v="161" actId="478"/>
          <ac:spMkLst>
            <pc:docMk/>
            <pc:sldMk cId="3452601795" sldId="2145705834"/>
            <ac:spMk id="93" creationId="{EE0B2E9D-7592-453D-B0C4-37514457EB77}"/>
          </ac:spMkLst>
        </pc:spChg>
        <pc:spChg chg="add del">
          <ac:chgData name="Ori Zohar" userId="68e8c04e-5ec7-489e-9157-e42aa2ccd553" providerId="ADAL" clId="{3067279B-5178-4C0B-B47A-18C5D4277486}" dt="2021-10-15T00:17:20.122" v="152" actId="478"/>
          <ac:spMkLst>
            <pc:docMk/>
            <pc:sldMk cId="3452601795" sldId="2145705834"/>
            <ac:spMk id="95" creationId="{BCD4DE97-31D7-4473-A5C5-7BF6BD9E7016}"/>
          </ac:spMkLst>
        </pc:spChg>
        <pc:spChg chg="add mod">
          <ac:chgData name="Ori Zohar" userId="68e8c04e-5ec7-489e-9157-e42aa2ccd553" providerId="ADAL" clId="{3067279B-5178-4C0B-B47A-18C5D4277486}" dt="2021-10-15T00:21:52.414" v="264" actId="207"/>
          <ac:spMkLst>
            <pc:docMk/>
            <pc:sldMk cId="3452601795" sldId="2145705834"/>
            <ac:spMk id="97" creationId="{CAF7956F-DAD0-4F66-9516-50FFBFA7B5A6}"/>
          </ac:spMkLst>
        </pc:spChg>
        <pc:spChg chg="add mod">
          <ac:chgData name="Ori Zohar" userId="68e8c04e-5ec7-489e-9157-e42aa2ccd553" providerId="ADAL" clId="{3067279B-5178-4C0B-B47A-18C5D4277486}" dt="2021-10-15T00:21:52.414" v="264" actId="207"/>
          <ac:spMkLst>
            <pc:docMk/>
            <pc:sldMk cId="3452601795" sldId="2145705834"/>
            <ac:spMk id="99" creationId="{5C60301B-27D6-4100-B4F2-F3673AD369AD}"/>
          </ac:spMkLst>
        </pc:spChg>
        <pc:spChg chg="add del mod">
          <ac:chgData name="Ori Zohar" userId="68e8c04e-5ec7-489e-9157-e42aa2ccd553" providerId="ADAL" clId="{3067279B-5178-4C0B-B47A-18C5D4277486}" dt="2021-10-15T00:15:31.366" v="137" actId="478"/>
          <ac:spMkLst>
            <pc:docMk/>
            <pc:sldMk cId="3452601795" sldId="2145705834"/>
            <ac:spMk id="101" creationId="{E8BE2D6C-5E7F-4355-8FD8-9EDDF1863E63}"/>
          </ac:spMkLst>
        </pc:spChg>
        <pc:spChg chg="add mod">
          <ac:chgData name="Ori Zohar" userId="68e8c04e-5ec7-489e-9157-e42aa2ccd553" providerId="ADAL" clId="{3067279B-5178-4C0B-B47A-18C5D4277486}" dt="2021-10-15T00:21:52.414" v="264" actId="207"/>
          <ac:spMkLst>
            <pc:docMk/>
            <pc:sldMk cId="3452601795" sldId="2145705834"/>
            <ac:spMk id="103" creationId="{D4918884-12DE-4B22-894D-C7170548E411}"/>
          </ac:spMkLst>
        </pc:spChg>
        <pc:spChg chg="add mod">
          <ac:chgData name="Ori Zohar" userId="68e8c04e-5ec7-489e-9157-e42aa2ccd553" providerId="ADAL" clId="{3067279B-5178-4C0B-B47A-18C5D4277486}" dt="2021-10-15T00:21:52.414" v="264" actId="207"/>
          <ac:spMkLst>
            <pc:docMk/>
            <pc:sldMk cId="3452601795" sldId="2145705834"/>
            <ac:spMk id="105" creationId="{72275F2E-1C4E-45EE-88E6-B571F6725A55}"/>
          </ac:spMkLst>
        </pc:spChg>
        <pc:spChg chg="add mod">
          <ac:chgData name="Ori Zohar" userId="68e8c04e-5ec7-489e-9157-e42aa2ccd553" providerId="ADAL" clId="{3067279B-5178-4C0B-B47A-18C5D4277486}" dt="2021-10-15T00:21:52.414" v="264" actId="207"/>
          <ac:spMkLst>
            <pc:docMk/>
            <pc:sldMk cId="3452601795" sldId="2145705834"/>
            <ac:spMk id="107" creationId="{01C205C1-C8C4-4364-86A1-3CDFB06A1329}"/>
          </ac:spMkLst>
        </pc:spChg>
        <pc:spChg chg="add del mod">
          <ac:chgData name="Ori Zohar" userId="68e8c04e-5ec7-489e-9157-e42aa2ccd553" providerId="ADAL" clId="{3067279B-5178-4C0B-B47A-18C5D4277486}" dt="2021-10-15T00:16:26.388" v="149" actId="478"/>
          <ac:spMkLst>
            <pc:docMk/>
            <pc:sldMk cId="3452601795" sldId="2145705834"/>
            <ac:spMk id="109" creationId="{B8A99508-F7FA-4CBE-9ECA-F2520323A37E}"/>
          </ac:spMkLst>
        </pc:spChg>
        <pc:spChg chg="add mod">
          <ac:chgData name="Ori Zohar" userId="68e8c04e-5ec7-489e-9157-e42aa2ccd553" providerId="ADAL" clId="{3067279B-5178-4C0B-B47A-18C5D4277486}" dt="2021-10-15T00:21:52.414" v="264" actId="207"/>
          <ac:spMkLst>
            <pc:docMk/>
            <pc:sldMk cId="3452601795" sldId="2145705834"/>
            <ac:spMk id="111" creationId="{20616521-2093-4996-A070-F8DCA81263BC}"/>
          </ac:spMkLst>
        </pc:spChg>
        <pc:spChg chg="add mod">
          <ac:chgData name="Ori Zohar" userId="68e8c04e-5ec7-489e-9157-e42aa2ccd553" providerId="ADAL" clId="{3067279B-5178-4C0B-B47A-18C5D4277486}" dt="2021-10-15T00:21:52.414" v="264" actId="207"/>
          <ac:spMkLst>
            <pc:docMk/>
            <pc:sldMk cId="3452601795" sldId="2145705834"/>
            <ac:spMk id="113" creationId="{796FCFD5-7B9E-4089-9B0C-CE4397B3F9AB}"/>
          </ac:spMkLst>
        </pc:spChg>
        <pc:spChg chg="add mod">
          <ac:chgData name="Ori Zohar" userId="68e8c04e-5ec7-489e-9157-e42aa2ccd553" providerId="ADAL" clId="{3067279B-5178-4C0B-B47A-18C5D4277486}" dt="2021-10-15T00:22:32.124" v="269" actId="1076"/>
          <ac:spMkLst>
            <pc:docMk/>
            <pc:sldMk cId="3452601795" sldId="2145705834"/>
            <ac:spMk id="117" creationId="{9C8DF7EF-59B0-4573-B6BE-FA14D496D536}"/>
          </ac:spMkLst>
        </pc:spChg>
        <pc:spChg chg="add del mod">
          <ac:chgData name="Ori Zohar" userId="68e8c04e-5ec7-489e-9157-e42aa2ccd553" providerId="ADAL" clId="{3067279B-5178-4C0B-B47A-18C5D4277486}" dt="2021-10-15T00:26:02.394" v="310" actId="478"/>
          <ac:spMkLst>
            <pc:docMk/>
            <pc:sldMk cId="3452601795" sldId="2145705834"/>
            <ac:spMk id="118" creationId="{FE061068-C60D-44DF-85D0-AE17C4DD4550}"/>
          </ac:spMkLst>
        </pc:spChg>
        <pc:spChg chg="add del mod">
          <ac:chgData name="Ori Zohar" userId="68e8c04e-5ec7-489e-9157-e42aa2ccd553" providerId="ADAL" clId="{3067279B-5178-4C0B-B47A-18C5D4277486}" dt="2021-10-15T00:26:02.394" v="310" actId="478"/>
          <ac:spMkLst>
            <pc:docMk/>
            <pc:sldMk cId="3452601795" sldId="2145705834"/>
            <ac:spMk id="120" creationId="{CAC20EA8-8D98-41BF-802D-507A74704C07}"/>
          </ac:spMkLst>
        </pc:spChg>
        <pc:spChg chg="add mod">
          <ac:chgData name="Ori Zohar" userId="68e8c04e-5ec7-489e-9157-e42aa2ccd553" providerId="ADAL" clId="{3067279B-5178-4C0B-B47A-18C5D4277486}" dt="2021-10-15T00:25:21.653" v="307" actId="1076"/>
          <ac:spMkLst>
            <pc:docMk/>
            <pc:sldMk cId="3452601795" sldId="2145705834"/>
            <ac:spMk id="122" creationId="{E8FFD458-9964-4D94-AF55-E8DCED96933D}"/>
          </ac:spMkLst>
        </pc:spChg>
        <pc:spChg chg="add mod">
          <ac:chgData name="Ori Zohar" userId="68e8c04e-5ec7-489e-9157-e42aa2ccd553" providerId="ADAL" clId="{3067279B-5178-4C0B-B47A-18C5D4277486}" dt="2021-10-15T00:25:21.653" v="307" actId="1076"/>
          <ac:spMkLst>
            <pc:docMk/>
            <pc:sldMk cId="3452601795" sldId="2145705834"/>
            <ac:spMk id="124" creationId="{BAB5B740-7B1D-47ED-B8FC-B2032A802203}"/>
          </ac:spMkLst>
        </pc:spChg>
        <pc:spChg chg="add mod">
          <ac:chgData name="Ori Zohar" userId="68e8c04e-5ec7-489e-9157-e42aa2ccd553" providerId="ADAL" clId="{3067279B-5178-4C0B-B47A-18C5D4277486}" dt="2021-10-15T00:25:21.653" v="307" actId="1076"/>
          <ac:spMkLst>
            <pc:docMk/>
            <pc:sldMk cId="3452601795" sldId="2145705834"/>
            <ac:spMk id="126" creationId="{62F6E770-26AD-46E5-AD23-74A61908B788}"/>
          </ac:spMkLst>
        </pc:spChg>
        <pc:spChg chg="add mod">
          <ac:chgData name="Ori Zohar" userId="68e8c04e-5ec7-489e-9157-e42aa2ccd553" providerId="ADAL" clId="{3067279B-5178-4C0B-B47A-18C5D4277486}" dt="2021-10-15T00:25:27.354" v="309" actId="1076"/>
          <ac:spMkLst>
            <pc:docMk/>
            <pc:sldMk cId="3452601795" sldId="2145705834"/>
            <ac:spMk id="128" creationId="{C984BB7B-7EBE-4D63-97E0-228910AB7F28}"/>
          </ac:spMkLst>
        </pc:spChg>
        <pc:picChg chg="add del mod">
          <ac:chgData name="Ori Zohar" userId="68e8c04e-5ec7-489e-9157-e42aa2ccd553" providerId="ADAL" clId="{3067279B-5178-4C0B-B47A-18C5D4277486}" dt="2021-10-15T00:26:04.460" v="311" actId="478"/>
          <ac:picMkLst>
            <pc:docMk/>
            <pc:sldMk cId="3452601795" sldId="2145705834"/>
            <ac:picMk id="115" creationId="{AFF56150-D723-4783-B932-14C3E9F5AE7F}"/>
          </ac:picMkLst>
        </pc:picChg>
      </pc:sldChg>
      <pc:sldChg chg="addSp delSp modSp add mod ord modAnim">
        <pc:chgData name="Ori Zohar" userId="68e8c04e-5ec7-489e-9157-e42aa2ccd553" providerId="ADAL" clId="{3067279B-5178-4C0B-B47A-18C5D4277486}" dt="2021-10-17T17:12:40.408" v="430"/>
        <pc:sldMkLst>
          <pc:docMk/>
          <pc:sldMk cId="3325299925" sldId="2145705835"/>
        </pc:sldMkLst>
        <pc:spChg chg="add mod">
          <ac:chgData name="Ori Zohar" userId="68e8c04e-5ec7-489e-9157-e42aa2ccd553" providerId="ADAL" clId="{3067279B-5178-4C0B-B47A-18C5D4277486}" dt="2021-10-17T16:59:10.784" v="326" actId="1076"/>
          <ac:spMkLst>
            <pc:docMk/>
            <pc:sldMk cId="3325299925" sldId="2145705835"/>
            <ac:spMk id="2" creationId="{7B5E38C7-91D1-407F-B367-D4A5E922B5FD}"/>
          </ac:spMkLst>
        </pc:spChg>
        <pc:spChg chg="del mod ord">
          <ac:chgData name="Ori Zohar" userId="68e8c04e-5ec7-489e-9157-e42aa2ccd553" providerId="ADAL" clId="{3067279B-5178-4C0B-B47A-18C5D4277486}" dt="2021-10-17T16:59:38.785" v="328" actId="478"/>
          <ac:spMkLst>
            <pc:docMk/>
            <pc:sldMk cId="3325299925" sldId="2145705835"/>
            <ac:spMk id="13" creationId="{015302F3-C0EA-4E31-BFB8-8AA75DECC379}"/>
          </ac:spMkLst>
        </pc:spChg>
        <pc:spChg chg="mod ord">
          <ac:chgData name="Ori Zohar" userId="68e8c04e-5ec7-489e-9157-e42aa2ccd553" providerId="ADAL" clId="{3067279B-5178-4C0B-B47A-18C5D4277486}" dt="2021-10-17T16:59:02.565" v="325" actId="166"/>
          <ac:spMkLst>
            <pc:docMk/>
            <pc:sldMk cId="3325299925" sldId="2145705835"/>
            <ac:spMk id="16" creationId="{3E053112-F8A7-477D-B99F-A72ABE71819D}"/>
          </ac:spMkLst>
        </pc:spChg>
        <pc:spChg chg="add mod">
          <ac:chgData name="Ori Zohar" userId="68e8c04e-5ec7-489e-9157-e42aa2ccd553" providerId="ADAL" clId="{3067279B-5178-4C0B-B47A-18C5D4277486}" dt="2021-10-17T17:01:15.667" v="337" actId="1076"/>
          <ac:spMkLst>
            <pc:docMk/>
            <pc:sldMk cId="3325299925" sldId="2145705835"/>
            <ac:spMk id="65" creationId="{639E82A7-8749-4A12-AA0C-220F69F85DCF}"/>
          </ac:spMkLst>
        </pc:spChg>
        <pc:spChg chg="add mod">
          <ac:chgData name="Ori Zohar" userId="68e8c04e-5ec7-489e-9157-e42aa2ccd553" providerId="ADAL" clId="{3067279B-5178-4C0B-B47A-18C5D4277486}" dt="2021-10-17T17:01:15.667" v="337" actId="1076"/>
          <ac:spMkLst>
            <pc:docMk/>
            <pc:sldMk cId="3325299925" sldId="2145705835"/>
            <ac:spMk id="73" creationId="{91ABB85C-CAE8-4947-995F-DFDEFF31A147}"/>
          </ac:spMkLst>
        </pc:spChg>
        <pc:spChg chg="add mod">
          <ac:chgData name="Ori Zohar" userId="68e8c04e-5ec7-489e-9157-e42aa2ccd553" providerId="ADAL" clId="{3067279B-5178-4C0B-B47A-18C5D4277486}" dt="2021-10-17T17:01:15.667" v="337" actId="1076"/>
          <ac:spMkLst>
            <pc:docMk/>
            <pc:sldMk cId="3325299925" sldId="2145705835"/>
            <ac:spMk id="74" creationId="{867EF848-77ED-4A4F-9F97-2B8F28045B39}"/>
          </ac:spMkLst>
        </pc:spChg>
        <pc:spChg chg="mod">
          <ac:chgData name="Ori Zohar" userId="68e8c04e-5ec7-489e-9157-e42aa2ccd553" providerId="ADAL" clId="{3067279B-5178-4C0B-B47A-18C5D4277486}" dt="2021-10-17T16:58:01.900" v="319" actId="1076"/>
          <ac:spMkLst>
            <pc:docMk/>
            <pc:sldMk cId="3325299925" sldId="2145705835"/>
            <ac:spMk id="75" creationId="{1815280E-16D6-4179-9DC9-E1909361407D}"/>
          </ac:spMkLst>
        </pc:spChg>
        <pc:spChg chg="add del mod">
          <ac:chgData name="Ori Zohar" userId="68e8c04e-5ec7-489e-9157-e42aa2ccd553" providerId="ADAL" clId="{3067279B-5178-4C0B-B47A-18C5D4277486}" dt="2021-10-17T17:10:37.401" v="384"/>
          <ac:spMkLst>
            <pc:docMk/>
            <pc:sldMk cId="3325299925" sldId="2145705835"/>
            <ac:spMk id="79" creationId="{86EF50B6-0B41-4590-90A0-F5CD8E057DE4}"/>
          </ac:spMkLst>
        </pc:spChg>
        <pc:spChg chg="add del mod">
          <ac:chgData name="Ori Zohar" userId="68e8c04e-5ec7-489e-9157-e42aa2ccd553" providerId="ADAL" clId="{3067279B-5178-4C0B-B47A-18C5D4277486}" dt="2021-10-17T17:10:37.401" v="384"/>
          <ac:spMkLst>
            <pc:docMk/>
            <pc:sldMk cId="3325299925" sldId="2145705835"/>
            <ac:spMk id="82" creationId="{1E66FE1C-E895-4E20-8FB9-5110669BC076}"/>
          </ac:spMkLst>
        </pc:spChg>
        <pc:spChg chg="add del mod">
          <ac:chgData name="Ori Zohar" userId="68e8c04e-5ec7-489e-9157-e42aa2ccd553" providerId="ADAL" clId="{3067279B-5178-4C0B-B47A-18C5D4277486}" dt="2021-10-17T17:10:37.401" v="384"/>
          <ac:spMkLst>
            <pc:docMk/>
            <pc:sldMk cId="3325299925" sldId="2145705835"/>
            <ac:spMk id="83" creationId="{DD3D1719-C022-4E90-86D2-BFAE3C8CB6E6}"/>
          </ac:spMkLst>
        </pc:spChg>
        <pc:spChg chg="mod">
          <ac:chgData name="Ori Zohar" userId="68e8c04e-5ec7-489e-9157-e42aa2ccd553" providerId="ADAL" clId="{3067279B-5178-4C0B-B47A-18C5D4277486}" dt="2021-10-17T16:58:01.900" v="319" actId="1076"/>
          <ac:spMkLst>
            <pc:docMk/>
            <pc:sldMk cId="3325299925" sldId="2145705835"/>
            <ac:spMk id="124" creationId="{B337473E-CA4F-49EB-8B31-1E2529D01BE4}"/>
          </ac:spMkLst>
        </pc:spChg>
        <pc:spChg chg="mod topLvl">
          <ac:chgData name="Ori Zohar" userId="68e8c04e-5ec7-489e-9157-e42aa2ccd553" providerId="ADAL" clId="{3067279B-5178-4C0B-B47A-18C5D4277486}" dt="2021-10-17T16:58:25.181" v="321" actId="165"/>
          <ac:spMkLst>
            <pc:docMk/>
            <pc:sldMk cId="3325299925" sldId="2145705835"/>
            <ac:spMk id="126" creationId="{3BBA3707-FB2E-44EA-BAEC-98F7D2DCFEA7}"/>
          </ac:spMkLst>
        </pc:spChg>
        <pc:spChg chg="mod">
          <ac:chgData name="Ori Zohar" userId="68e8c04e-5ec7-489e-9157-e42aa2ccd553" providerId="ADAL" clId="{3067279B-5178-4C0B-B47A-18C5D4277486}" dt="2021-10-17T16:58:01.900" v="319" actId="1076"/>
          <ac:spMkLst>
            <pc:docMk/>
            <pc:sldMk cId="3325299925" sldId="2145705835"/>
            <ac:spMk id="128" creationId="{64DE6629-795A-4E72-8D16-4D7856B46D2F}"/>
          </ac:spMkLst>
        </pc:spChg>
        <pc:spChg chg="mod">
          <ac:chgData name="Ori Zohar" userId="68e8c04e-5ec7-489e-9157-e42aa2ccd553" providerId="ADAL" clId="{3067279B-5178-4C0B-B47A-18C5D4277486}" dt="2021-10-17T16:58:01.900" v="319" actId="1076"/>
          <ac:spMkLst>
            <pc:docMk/>
            <pc:sldMk cId="3325299925" sldId="2145705835"/>
            <ac:spMk id="130" creationId="{71F10545-ADC8-4D0A-BAC4-AE1EDC037796}"/>
          </ac:spMkLst>
        </pc:spChg>
        <pc:spChg chg="mod">
          <ac:chgData name="Ori Zohar" userId="68e8c04e-5ec7-489e-9157-e42aa2ccd553" providerId="ADAL" clId="{3067279B-5178-4C0B-B47A-18C5D4277486}" dt="2021-10-17T16:58:01.900" v="319" actId="1076"/>
          <ac:spMkLst>
            <pc:docMk/>
            <pc:sldMk cId="3325299925" sldId="2145705835"/>
            <ac:spMk id="134" creationId="{179B8E07-9708-4F4B-B234-09B3706DC0E8}"/>
          </ac:spMkLst>
        </pc:spChg>
        <pc:spChg chg="del">
          <ac:chgData name="Ori Zohar" userId="68e8c04e-5ec7-489e-9157-e42aa2ccd553" providerId="ADAL" clId="{3067279B-5178-4C0B-B47A-18C5D4277486}" dt="2021-10-17T16:57:49.131" v="317" actId="478"/>
          <ac:spMkLst>
            <pc:docMk/>
            <pc:sldMk cId="3325299925" sldId="2145705835"/>
            <ac:spMk id="141" creationId="{19A01531-91CF-43D5-85F2-262B5B6E9A91}"/>
          </ac:spMkLst>
        </pc:spChg>
        <pc:spChg chg="del">
          <ac:chgData name="Ori Zohar" userId="68e8c04e-5ec7-489e-9157-e42aa2ccd553" providerId="ADAL" clId="{3067279B-5178-4C0B-B47A-18C5D4277486}" dt="2021-10-17T16:57:46.469" v="316" actId="478"/>
          <ac:spMkLst>
            <pc:docMk/>
            <pc:sldMk cId="3325299925" sldId="2145705835"/>
            <ac:spMk id="156" creationId="{C4FC2F4E-B80C-4A64-B1CE-4F406E6F0B7D}"/>
          </ac:spMkLst>
        </pc:spChg>
        <pc:spChg chg="del">
          <ac:chgData name="Ori Zohar" userId="68e8c04e-5ec7-489e-9157-e42aa2ccd553" providerId="ADAL" clId="{3067279B-5178-4C0B-B47A-18C5D4277486}" dt="2021-10-17T16:57:40.330" v="314" actId="478"/>
          <ac:spMkLst>
            <pc:docMk/>
            <pc:sldMk cId="3325299925" sldId="2145705835"/>
            <ac:spMk id="172" creationId="{ACD7958A-0DD4-495F-AB7A-31EC02BC1C01}"/>
          </ac:spMkLst>
        </pc:spChg>
        <pc:grpChg chg="del mod">
          <ac:chgData name="Ori Zohar" userId="68e8c04e-5ec7-489e-9157-e42aa2ccd553" providerId="ADAL" clId="{3067279B-5178-4C0B-B47A-18C5D4277486}" dt="2021-10-17T16:58:25.181" v="321" actId="165"/>
          <ac:grpSpMkLst>
            <pc:docMk/>
            <pc:sldMk cId="3325299925" sldId="2145705835"/>
            <ac:grpSpMk id="18" creationId="{7787297F-90BD-4E65-BFCD-D0CF6A07F2EA}"/>
          </ac:grpSpMkLst>
        </pc:grpChg>
        <pc:grpChg chg="del mod">
          <ac:chgData name="Ori Zohar" userId="68e8c04e-5ec7-489e-9157-e42aa2ccd553" providerId="ADAL" clId="{3067279B-5178-4C0B-B47A-18C5D4277486}" dt="2021-10-17T16:58:25.181" v="321" actId="165"/>
          <ac:grpSpMkLst>
            <pc:docMk/>
            <pc:sldMk cId="3325299925" sldId="2145705835"/>
            <ac:grpSpMk id="88" creationId="{42E72118-C781-4D89-BBC9-F0DA53CA3D8F}"/>
          </ac:grpSpMkLst>
        </pc:grpChg>
        <pc:grpChg chg="del mod">
          <ac:chgData name="Ori Zohar" userId="68e8c04e-5ec7-489e-9157-e42aa2ccd553" providerId="ADAL" clId="{3067279B-5178-4C0B-B47A-18C5D4277486}" dt="2021-10-17T16:58:25.181" v="321" actId="165"/>
          <ac:grpSpMkLst>
            <pc:docMk/>
            <pc:sldMk cId="3325299925" sldId="2145705835"/>
            <ac:grpSpMk id="152" creationId="{A800A62E-02AD-4DE9-B208-0B629542EA8F}"/>
          </ac:grpSpMkLst>
        </pc:grpChg>
        <pc:grpChg chg="del">
          <ac:chgData name="Ori Zohar" userId="68e8c04e-5ec7-489e-9157-e42aa2ccd553" providerId="ADAL" clId="{3067279B-5178-4C0B-B47A-18C5D4277486}" dt="2021-10-17T16:57:43.410" v="315" actId="478"/>
          <ac:grpSpMkLst>
            <pc:docMk/>
            <pc:sldMk cId="3325299925" sldId="2145705835"/>
            <ac:grpSpMk id="159" creationId="{45524941-0861-4F9A-96B9-BCCF23BA411F}"/>
          </ac:grpSpMkLst>
        </pc:grpChg>
        <pc:picChg chg="mod">
          <ac:chgData name="Ori Zohar" userId="68e8c04e-5ec7-489e-9157-e42aa2ccd553" providerId="ADAL" clId="{3067279B-5178-4C0B-B47A-18C5D4277486}" dt="2021-10-17T16:58:01.900" v="319" actId="1076"/>
          <ac:picMkLst>
            <pc:docMk/>
            <pc:sldMk cId="3325299925" sldId="2145705835"/>
            <ac:picMk id="8" creationId="{177A84F6-7A4E-4752-BED6-D96DFC0CD3FE}"/>
          </ac:picMkLst>
        </pc:picChg>
        <pc:picChg chg="mod">
          <ac:chgData name="Ori Zohar" userId="68e8c04e-5ec7-489e-9157-e42aa2ccd553" providerId="ADAL" clId="{3067279B-5178-4C0B-B47A-18C5D4277486}" dt="2021-10-17T16:58:01.900" v="319" actId="1076"/>
          <ac:picMkLst>
            <pc:docMk/>
            <pc:sldMk cId="3325299925" sldId="2145705835"/>
            <ac:picMk id="9" creationId="{CA858977-A42E-48C6-9330-1E46A8D3DB29}"/>
          </ac:picMkLst>
        </pc:picChg>
        <pc:picChg chg="del mod">
          <ac:chgData name="Ori Zohar" userId="68e8c04e-5ec7-489e-9157-e42aa2ccd553" providerId="ADAL" clId="{3067279B-5178-4C0B-B47A-18C5D4277486}" dt="2021-10-17T17:00:59.146" v="335" actId="478"/>
          <ac:picMkLst>
            <pc:docMk/>
            <pc:sldMk cId="3325299925" sldId="2145705835"/>
            <ac:picMk id="12" creationId="{00A34317-E2EE-4385-B54A-6378AA71E1EB}"/>
          </ac:picMkLst>
        </pc:picChg>
        <pc:picChg chg="del mod">
          <ac:chgData name="Ori Zohar" userId="68e8c04e-5ec7-489e-9157-e42aa2ccd553" providerId="ADAL" clId="{3067279B-5178-4C0B-B47A-18C5D4277486}" dt="2021-10-17T17:00:59.146" v="335" actId="478"/>
          <ac:picMkLst>
            <pc:docMk/>
            <pc:sldMk cId="3325299925" sldId="2145705835"/>
            <ac:picMk id="14" creationId="{23C5CBE5-D706-4CF7-B4E5-B7018CD81CDF}"/>
          </ac:picMkLst>
        </pc:picChg>
        <pc:picChg chg="mod">
          <ac:chgData name="Ori Zohar" userId="68e8c04e-5ec7-489e-9157-e42aa2ccd553" providerId="ADAL" clId="{3067279B-5178-4C0B-B47A-18C5D4277486}" dt="2021-10-17T16:58:01.900" v="319" actId="1076"/>
          <ac:picMkLst>
            <pc:docMk/>
            <pc:sldMk cId="3325299925" sldId="2145705835"/>
            <ac:picMk id="15" creationId="{A1E457A8-32AA-47C7-828D-E2C482AD73EE}"/>
          </ac:picMkLst>
        </pc:picChg>
        <pc:picChg chg="mod">
          <ac:chgData name="Ori Zohar" userId="68e8c04e-5ec7-489e-9157-e42aa2ccd553" providerId="ADAL" clId="{3067279B-5178-4C0B-B47A-18C5D4277486}" dt="2021-10-17T16:58:01.900" v="319" actId="1076"/>
          <ac:picMkLst>
            <pc:docMk/>
            <pc:sldMk cId="3325299925" sldId="2145705835"/>
            <ac:picMk id="17" creationId="{D0DC1906-3472-40A0-92E5-ACE49F7865E3}"/>
          </ac:picMkLst>
        </pc:picChg>
        <pc:picChg chg="mod">
          <ac:chgData name="Ori Zohar" userId="68e8c04e-5ec7-489e-9157-e42aa2ccd553" providerId="ADAL" clId="{3067279B-5178-4C0B-B47A-18C5D4277486}" dt="2021-10-17T16:58:01.900" v="319" actId="1076"/>
          <ac:picMkLst>
            <pc:docMk/>
            <pc:sldMk cId="3325299925" sldId="2145705835"/>
            <ac:picMk id="39" creationId="{D2946DF0-9105-4E65-AA36-BF067CF3588A}"/>
          </ac:picMkLst>
        </pc:picChg>
        <pc:picChg chg="mod">
          <ac:chgData name="Ori Zohar" userId="68e8c04e-5ec7-489e-9157-e42aa2ccd553" providerId="ADAL" clId="{3067279B-5178-4C0B-B47A-18C5D4277486}" dt="2021-10-17T16:58:01.900" v="319" actId="1076"/>
          <ac:picMkLst>
            <pc:docMk/>
            <pc:sldMk cId="3325299925" sldId="2145705835"/>
            <ac:picMk id="56" creationId="{47C30C76-2771-4D53-8127-9CE56B8D4703}"/>
          </ac:picMkLst>
        </pc:picChg>
        <pc:picChg chg="add mod">
          <ac:chgData name="Ori Zohar" userId="68e8c04e-5ec7-489e-9157-e42aa2ccd553" providerId="ADAL" clId="{3067279B-5178-4C0B-B47A-18C5D4277486}" dt="2021-10-17T17:01:15.667" v="337" actId="1076"/>
          <ac:picMkLst>
            <pc:docMk/>
            <pc:sldMk cId="3325299925" sldId="2145705835"/>
            <ac:picMk id="69" creationId="{E7AF29E0-5F01-4865-AE61-4A4C5EA4AEA6}"/>
          </ac:picMkLst>
        </pc:picChg>
        <pc:picChg chg="mod">
          <ac:chgData name="Ori Zohar" userId="68e8c04e-5ec7-489e-9157-e42aa2ccd553" providerId="ADAL" clId="{3067279B-5178-4C0B-B47A-18C5D4277486}" dt="2021-10-17T16:58:01.900" v="319" actId="1076"/>
          <ac:picMkLst>
            <pc:docMk/>
            <pc:sldMk cId="3325299925" sldId="2145705835"/>
            <ac:picMk id="70" creationId="{D7DF5850-F55A-47A0-A1BE-1420E26DCCDE}"/>
          </ac:picMkLst>
        </pc:picChg>
        <pc:picChg chg="topLvl">
          <ac:chgData name="Ori Zohar" userId="68e8c04e-5ec7-489e-9157-e42aa2ccd553" providerId="ADAL" clId="{3067279B-5178-4C0B-B47A-18C5D4277486}" dt="2021-10-17T16:58:25.181" v="321" actId="165"/>
          <ac:picMkLst>
            <pc:docMk/>
            <pc:sldMk cId="3325299925" sldId="2145705835"/>
            <ac:picMk id="71" creationId="{AA33E60B-DB22-492D-8489-85215F9F0671}"/>
          </ac:picMkLst>
        </pc:picChg>
        <pc:picChg chg="add mod">
          <ac:chgData name="Ori Zohar" userId="68e8c04e-5ec7-489e-9157-e42aa2ccd553" providerId="ADAL" clId="{3067279B-5178-4C0B-B47A-18C5D4277486}" dt="2021-10-17T17:01:15.667" v="337" actId="1076"/>
          <ac:picMkLst>
            <pc:docMk/>
            <pc:sldMk cId="3325299925" sldId="2145705835"/>
            <ac:picMk id="72" creationId="{0D8423CD-2FC5-48F1-B69C-981CE1DB0E27}"/>
          </ac:picMkLst>
        </pc:picChg>
        <pc:picChg chg="mod">
          <ac:chgData name="Ori Zohar" userId="68e8c04e-5ec7-489e-9157-e42aa2ccd553" providerId="ADAL" clId="{3067279B-5178-4C0B-B47A-18C5D4277486}" dt="2021-10-17T16:58:01.900" v="319" actId="1076"/>
          <ac:picMkLst>
            <pc:docMk/>
            <pc:sldMk cId="3325299925" sldId="2145705835"/>
            <ac:picMk id="76" creationId="{F03728CF-D55A-4E41-9CD1-47396219C2E2}"/>
          </ac:picMkLst>
        </pc:picChg>
        <pc:picChg chg="add del mod">
          <ac:chgData name="Ori Zohar" userId="68e8c04e-5ec7-489e-9157-e42aa2ccd553" providerId="ADAL" clId="{3067279B-5178-4C0B-B47A-18C5D4277486}" dt="2021-10-17T17:10:37.401" v="384"/>
          <ac:picMkLst>
            <pc:docMk/>
            <pc:sldMk cId="3325299925" sldId="2145705835"/>
            <ac:picMk id="80" creationId="{CABD8092-5FC4-40BB-AB44-2E4274D7B749}"/>
          </ac:picMkLst>
        </pc:picChg>
        <pc:picChg chg="add del mod">
          <ac:chgData name="Ori Zohar" userId="68e8c04e-5ec7-489e-9157-e42aa2ccd553" providerId="ADAL" clId="{3067279B-5178-4C0B-B47A-18C5D4277486}" dt="2021-10-17T17:10:37.401" v="384"/>
          <ac:picMkLst>
            <pc:docMk/>
            <pc:sldMk cId="3325299925" sldId="2145705835"/>
            <ac:picMk id="81" creationId="{7206FEDC-8901-4C2C-9614-53379FD95FCF}"/>
          </ac:picMkLst>
        </pc:picChg>
        <pc:cxnChg chg="mod">
          <ac:chgData name="Ori Zohar" userId="68e8c04e-5ec7-489e-9157-e42aa2ccd553" providerId="ADAL" clId="{3067279B-5178-4C0B-B47A-18C5D4277486}" dt="2021-10-17T16:58:01.900" v="319" actId="1076"/>
          <ac:cxnSpMkLst>
            <pc:docMk/>
            <pc:sldMk cId="3325299925" sldId="2145705835"/>
            <ac:cxnSpMk id="36" creationId="{45EFA5B3-3B06-4BFF-9775-3DE3AE0C1BCE}"/>
          </ac:cxnSpMkLst>
        </pc:cxnChg>
        <pc:cxnChg chg="mod">
          <ac:chgData name="Ori Zohar" userId="68e8c04e-5ec7-489e-9157-e42aa2ccd553" providerId="ADAL" clId="{3067279B-5178-4C0B-B47A-18C5D4277486}" dt="2021-10-17T16:58:01.900" v="319" actId="1076"/>
          <ac:cxnSpMkLst>
            <pc:docMk/>
            <pc:sldMk cId="3325299925" sldId="2145705835"/>
            <ac:cxnSpMk id="38" creationId="{E69CA71F-41AF-42FD-B613-BC230BC36014}"/>
          </ac:cxnSpMkLst>
        </pc:cxnChg>
        <pc:cxnChg chg="mod">
          <ac:chgData name="Ori Zohar" userId="68e8c04e-5ec7-489e-9157-e42aa2ccd553" providerId="ADAL" clId="{3067279B-5178-4C0B-B47A-18C5D4277486}" dt="2021-10-17T16:58:01.900" v="319" actId="1076"/>
          <ac:cxnSpMkLst>
            <pc:docMk/>
            <pc:sldMk cId="3325299925" sldId="2145705835"/>
            <ac:cxnSpMk id="58" creationId="{CC9D25E7-BBEF-4831-BB7D-1BC3DAB00124}"/>
          </ac:cxnSpMkLst>
        </pc:cxnChg>
        <pc:cxnChg chg="topLvl">
          <ac:chgData name="Ori Zohar" userId="68e8c04e-5ec7-489e-9157-e42aa2ccd553" providerId="ADAL" clId="{3067279B-5178-4C0B-B47A-18C5D4277486}" dt="2021-10-17T16:58:25.181" v="321" actId="165"/>
          <ac:cxnSpMkLst>
            <pc:docMk/>
            <pc:sldMk cId="3325299925" sldId="2145705835"/>
            <ac:cxnSpMk id="61" creationId="{C3279440-E7D2-413E-BF3A-01A723702426}"/>
          </ac:cxnSpMkLst>
        </pc:cxnChg>
        <pc:cxnChg chg="topLvl">
          <ac:chgData name="Ori Zohar" userId="68e8c04e-5ec7-489e-9157-e42aa2ccd553" providerId="ADAL" clId="{3067279B-5178-4C0B-B47A-18C5D4277486}" dt="2021-10-17T16:58:25.181" v="321" actId="165"/>
          <ac:cxnSpMkLst>
            <pc:docMk/>
            <pc:sldMk cId="3325299925" sldId="2145705835"/>
            <ac:cxnSpMk id="62" creationId="{1BEAD01B-B9F7-4070-A284-96278D978D15}"/>
          </ac:cxnSpMkLst>
        </pc:cxnChg>
        <pc:cxnChg chg="mod">
          <ac:chgData name="Ori Zohar" userId="68e8c04e-5ec7-489e-9157-e42aa2ccd553" providerId="ADAL" clId="{3067279B-5178-4C0B-B47A-18C5D4277486}" dt="2021-10-17T16:58:01.900" v="319" actId="1076"/>
          <ac:cxnSpMkLst>
            <pc:docMk/>
            <pc:sldMk cId="3325299925" sldId="2145705835"/>
            <ac:cxnSpMk id="84" creationId="{577CC8AC-A2C3-4EC0-AF15-E0A9B622EC56}"/>
          </ac:cxnSpMkLst>
        </pc:cxnChg>
        <pc:cxnChg chg="mod">
          <ac:chgData name="Ori Zohar" userId="68e8c04e-5ec7-489e-9157-e42aa2ccd553" providerId="ADAL" clId="{3067279B-5178-4C0B-B47A-18C5D4277486}" dt="2021-10-17T16:58:01.900" v="319" actId="1076"/>
          <ac:cxnSpMkLst>
            <pc:docMk/>
            <pc:sldMk cId="3325299925" sldId="2145705835"/>
            <ac:cxnSpMk id="85" creationId="{5B0566F0-1BF0-4EBC-8C0D-E39A628D0E1E}"/>
          </ac:cxnSpMkLst>
        </pc:cxnChg>
        <pc:cxnChg chg="mod">
          <ac:chgData name="Ori Zohar" userId="68e8c04e-5ec7-489e-9157-e42aa2ccd553" providerId="ADAL" clId="{3067279B-5178-4C0B-B47A-18C5D4277486}" dt="2021-10-17T16:58:01.900" v="319" actId="1076"/>
          <ac:cxnSpMkLst>
            <pc:docMk/>
            <pc:sldMk cId="3325299925" sldId="2145705835"/>
            <ac:cxnSpMk id="86" creationId="{48BAEDBF-69DC-4388-BD02-EBA9F5C7A3C9}"/>
          </ac:cxnSpMkLst>
        </pc:cxnChg>
        <pc:cxnChg chg="mod">
          <ac:chgData name="Ori Zohar" userId="68e8c04e-5ec7-489e-9157-e42aa2ccd553" providerId="ADAL" clId="{3067279B-5178-4C0B-B47A-18C5D4277486}" dt="2021-10-17T16:58:01.900" v="319" actId="1076"/>
          <ac:cxnSpMkLst>
            <pc:docMk/>
            <pc:sldMk cId="3325299925" sldId="2145705835"/>
            <ac:cxnSpMk id="87" creationId="{A0CA5DE8-EF12-4277-B253-102E82290D73}"/>
          </ac:cxnSpMkLst>
        </pc:cxnChg>
        <pc:cxnChg chg="mod">
          <ac:chgData name="Ori Zohar" userId="68e8c04e-5ec7-489e-9157-e42aa2ccd553" providerId="ADAL" clId="{3067279B-5178-4C0B-B47A-18C5D4277486}" dt="2021-10-17T16:58:01.900" v="319" actId="1076"/>
          <ac:cxnSpMkLst>
            <pc:docMk/>
            <pc:sldMk cId="3325299925" sldId="2145705835"/>
            <ac:cxnSpMk id="89" creationId="{4F374807-0DC9-4686-90EC-BAA03A6A6E5E}"/>
          </ac:cxnSpMkLst>
        </pc:cxnChg>
        <pc:cxnChg chg="mod">
          <ac:chgData name="Ori Zohar" userId="68e8c04e-5ec7-489e-9157-e42aa2ccd553" providerId="ADAL" clId="{3067279B-5178-4C0B-B47A-18C5D4277486}" dt="2021-10-17T16:58:01.900" v="319" actId="1076"/>
          <ac:cxnSpMkLst>
            <pc:docMk/>
            <pc:sldMk cId="3325299925" sldId="2145705835"/>
            <ac:cxnSpMk id="90" creationId="{EAB43BB8-9E3E-4C0C-8801-12FE50C505B8}"/>
          </ac:cxnSpMkLst>
        </pc:cxnChg>
        <pc:cxnChg chg="topLvl">
          <ac:chgData name="Ori Zohar" userId="68e8c04e-5ec7-489e-9157-e42aa2ccd553" providerId="ADAL" clId="{3067279B-5178-4C0B-B47A-18C5D4277486}" dt="2021-10-17T16:58:25.181" v="321" actId="165"/>
          <ac:cxnSpMkLst>
            <pc:docMk/>
            <pc:sldMk cId="3325299925" sldId="2145705835"/>
            <ac:cxnSpMk id="93" creationId="{E0C78DD3-BE87-490A-8AFF-7EC6FD349895}"/>
          </ac:cxnSpMkLst>
        </pc:cxnChg>
        <pc:cxnChg chg="topLvl">
          <ac:chgData name="Ori Zohar" userId="68e8c04e-5ec7-489e-9157-e42aa2ccd553" providerId="ADAL" clId="{3067279B-5178-4C0B-B47A-18C5D4277486}" dt="2021-10-17T16:58:25.181" v="321" actId="165"/>
          <ac:cxnSpMkLst>
            <pc:docMk/>
            <pc:sldMk cId="3325299925" sldId="2145705835"/>
            <ac:cxnSpMk id="94" creationId="{E2DC56AB-F1D7-429F-BD09-EE733A7651A1}"/>
          </ac:cxnSpMkLst>
        </pc:cxnChg>
      </pc:sldChg>
      <pc:sldChg chg="delSp modSp add del mod modAnim">
        <pc:chgData name="Ori Zohar" userId="68e8c04e-5ec7-489e-9157-e42aa2ccd553" providerId="ADAL" clId="{3067279B-5178-4C0B-B47A-18C5D4277486}" dt="2021-10-17T17:12:27.539" v="427" actId="47"/>
        <pc:sldMkLst>
          <pc:docMk/>
          <pc:sldMk cId="2832651821" sldId="2145705836"/>
        </pc:sldMkLst>
        <pc:spChg chg="del">
          <ac:chgData name="Ori Zohar" userId="68e8c04e-5ec7-489e-9157-e42aa2ccd553" providerId="ADAL" clId="{3067279B-5178-4C0B-B47A-18C5D4277486}" dt="2021-10-17T17:11:56.935" v="426" actId="478"/>
          <ac:spMkLst>
            <pc:docMk/>
            <pc:sldMk cId="2832651821" sldId="2145705836"/>
            <ac:spMk id="2" creationId="{7B5E38C7-91D1-407F-B367-D4A5E922B5FD}"/>
          </ac:spMkLst>
        </pc:spChg>
        <pc:spChg chg="mod">
          <ac:chgData name="Ori Zohar" userId="68e8c04e-5ec7-489e-9157-e42aa2ccd553" providerId="ADAL" clId="{3067279B-5178-4C0B-B47A-18C5D4277486}" dt="2021-10-17T17:11:54.402" v="425" actId="1038"/>
          <ac:spMkLst>
            <pc:docMk/>
            <pc:sldMk cId="2832651821" sldId="2145705836"/>
            <ac:spMk id="16" creationId="{3E053112-F8A7-477D-B99F-A72ABE71819D}"/>
          </ac:spMkLst>
        </pc:spChg>
        <pc:spChg chg="del mod">
          <ac:chgData name="Ori Zohar" userId="68e8c04e-5ec7-489e-9157-e42aa2ccd553" providerId="ADAL" clId="{3067279B-5178-4C0B-B47A-18C5D4277486}" dt="2021-10-17T17:11:43.373" v="417" actId="478"/>
          <ac:spMkLst>
            <pc:docMk/>
            <pc:sldMk cId="2832651821" sldId="2145705836"/>
            <ac:spMk id="73" creationId="{91ABB85C-CAE8-4947-995F-DFDEFF31A147}"/>
          </ac:spMkLst>
        </pc:spChg>
      </pc:sldChg>
      <pc:sldChg chg="addSp delSp modSp add mod delAnim modAnim">
        <pc:chgData name="Ori Zohar" userId="68e8c04e-5ec7-489e-9157-e42aa2ccd553" providerId="ADAL" clId="{3067279B-5178-4C0B-B47A-18C5D4277486}" dt="2021-10-17T17:16:13.782" v="470" actId="1076"/>
        <pc:sldMkLst>
          <pc:docMk/>
          <pc:sldMk cId="2947025151" sldId="2145705836"/>
        </pc:sldMkLst>
        <pc:spChg chg="mod">
          <ac:chgData name="Ori Zohar" userId="68e8c04e-5ec7-489e-9157-e42aa2ccd553" providerId="ADAL" clId="{3067279B-5178-4C0B-B47A-18C5D4277486}" dt="2021-10-17T17:13:34.713" v="445" actId="1076"/>
          <ac:spMkLst>
            <pc:docMk/>
            <pc:sldMk cId="2947025151" sldId="2145705836"/>
            <ac:spMk id="2" creationId="{7B5E38C7-91D1-407F-B367-D4A5E922B5FD}"/>
          </ac:spMkLst>
        </pc:spChg>
        <pc:spChg chg="del mod">
          <ac:chgData name="Ori Zohar" userId="68e8c04e-5ec7-489e-9157-e42aa2ccd553" providerId="ADAL" clId="{3067279B-5178-4C0B-B47A-18C5D4277486}" dt="2021-10-17T17:13:09.161" v="436" actId="478"/>
          <ac:spMkLst>
            <pc:docMk/>
            <pc:sldMk cId="2947025151" sldId="2145705836"/>
            <ac:spMk id="16" creationId="{3E053112-F8A7-477D-B99F-A72ABE71819D}"/>
          </ac:spMkLst>
        </pc:spChg>
        <pc:spChg chg="del mod topLvl">
          <ac:chgData name="Ori Zohar" userId="68e8c04e-5ec7-489e-9157-e42aa2ccd553" providerId="ADAL" clId="{3067279B-5178-4C0B-B47A-18C5D4277486}" dt="2021-10-17T17:14:22.081" v="449" actId="478"/>
          <ac:spMkLst>
            <pc:docMk/>
            <pc:sldMk cId="2947025151" sldId="2145705836"/>
            <ac:spMk id="41" creationId="{0F326230-AFCC-48B1-A26C-AD09710B47E5}"/>
          </ac:spMkLst>
        </pc:spChg>
        <pc:spChg chg="mod">
          <ac:chgData name="Ori Zohar" userId="68e8c04e-5ec7-489e-9157-e42aa2ccd553" providerId="ADAL" clId="{3067279B-5178-4C0B-B47A-18C5D4277486}" dt="2021-10-17T17:14:55.425" v="458"/>
          <ac:spMkLst>
            <pc:docMk/>
            <pc:sldMk cId="2947025151" sldId="2145705836"/>
            <ac:spMk id="46" creationId="{2033C1E1-FE4A-4A78-9FF3-C832175D03ED}"/>
          </ac:spMkLst>
        </pc:spChg>
        <pc:spChg chg="mod">
          <ac:chgData name="Ori Zohar" userId="68e8c04e-5ec7-489e-9157-e42aa2ccd553" providerId="ADAL" clId="{3067279B-5178-4C0B-B47A-18C5D4277486}" dt="2021-10-17T17:14:55.425" v="458"/>
          <ac:spMkLst>
            <pc:docMk/>
            <pc:sldMk cId="2947025151" sldId="2145705836"/>
            <ac:spMk id="48" creationId="{01125640-73E2-495E-B6D6-F8951A9F1817}"/>
          </ac:spMkLst>
        </pc:spChg>
        <pc:spChg chg="mod">
          <ac:chgData name="Ori Zohar" userId="68e8c04e-5ec7-489e-9157-e42aa2ccd553" providerId="ADAL" clId="{3067279B-5178-4C0B-B47A-18C5D4277486}" dt="2021-10-17T17:15:00.362" v="460"/>
          <ac:spMkLst>
            <pc:docMk/>
            <pc:sldMk cId="2947025151" sldId="2145705836"/>
            <ac:spMk id="50" creationId="{9B39265A-DEAC-48A2-96DF-373CCD664AFE}"/>
          </ac:spMkLst>
        </pc:spChg>
        <pc:spChg chg="mod">
          <ac:chgData name="Ori Zohar" userId="68e8c04e-5ec7-489e-9157-e42aa2ccd553" providerId="ADAL" clId="{3067279B-5178-4C0B-B47A-18C5D4277486}" dt="2021-10-17T17:15:00.362" v="460"/>
          <ac:spMkLst>
            <pc:docMk/>
            <pc:sldMk cId="2947025151" sldId="2145705836"/>
            <ac:spMk id="52" creationId="{8DCF2639-306B-4B2D-BD1C-4EC66F0A45A8}"/>
          </ac:spMkLst>
        </pc:spChg>
        <pc:spChg chg="mod">
          <ac:chgData name="Ori Zohar" userId="68e8c04e-5ec7-489e-9157-e42aa2ccd553" providerId="ADAL" clId="{3067279B-5178-4C0B-B47A-18C5D4277486}" dt="2021-10-17T17:13:34.713" v="445" actId="1076"/>
          <ac:spMkLst>
            <pc:docMk/>
            <pc:sldMk cId="2947025151" sldId="2145705836"/>
            <ac:spMk id="65" creationId="{639E82A7-8749-4A12-AA0C-220F69F85DCF}"/>
          </ac:spMkLst>
        </pc:spChg>
        <pc:spChg chg="mod">
          <ac:chgData name="Ori Zohar" userId="68e8c04e-5ec7-489e-9157-e42aa2ccd553" providerId="ADAL" clId="{3067279B-5178-4C0B-B47A-18C5D4277486}" dt="2021-10-17T17:13:34.713" v="445" actId="1076"/>
          <ac:spMkLst>
            <pc:docMk/>
            <pc:sldMk cId="2947025151" sldId="2145705836"/>
            <ac:spMk id="73" creationId="{91ABB85C-CAE8-4947-995F-DFDEFF31A147}"/>
          </ac:spMkLst>
        </pc:spChg>
        <pc:spChg chg="del mod">
          <ac:chgData name="Ori Zohar" userId="68e8c04e-5ec7-489e-9157-e42aa2ccd553" providerId="ADAL" clId="{3067279B-5178-4C0B-B47A-18C5D4277486}" dt="2021-10-17T17:13:12.012" v="438" actId="478"/>
          <ac:spMkLst>
            <pc:docMk/>
            <pc:sldMk cId="2947025151" sldId="2145705836"/>
            <ac:spMk id="74" creationId="{867EF848-77ED-4A4F-9F97-2B8F28045B39}"/>
          </ac:spMkLst>
        </pc:spChg>
        <pc:spChg chg="del">
          <ac:chgData name="Ori Zohar" userId="68e8c04e-5ec7-489e-9157-e42aa2ccd553" providerId="ADAL" clId="{3067279B-5178-4C0B-B47A-18C5D4277486}" dt="2021-10-17T17:13:22.843" v="444" actId="478"/>
          <ac:spMkLst>
            <pc:docMk/>
            <pc:sldMk cId="2947025151" sldId="2145705836"/>
            <ac:spMk id="75" creationId="{1815280E-16D6-4179-9DC9-E1909361407D}"/>
          </ac:spMkLst>
        </pc:spChg>
        <pc:spChg chg="del mod">
          <ac:chgData name="Ori Zohar" userId="68e8c04e-5ec7-489e-9157-e42aa2ccd553" providerId="ADAL" clId="{3067279B-5178-4C0B-B47A-18C5D4277486}" dt="2021-10-17T17:13:39.667" v="446" actId="478"/>
          <ac:spMkLst>
            <pc:docMk/>
            <pc:sldMk cId="2947025151" sldId="2145705836"/>
            <ac:spMk id="124" creationId="{B337473E-CA4F-49EB-8B31-1E2529D01BE4}"/>
          </ac:spMkLst>
        </pc:spChg>
        <pc:spChg chg="mod">
          <ac:chgData name="Ori Zohar" userId="68e8c04e-5ec7-489e-9157-e42aa2ccd553" providerId="ADAL" clId="{3067279B-5178-4C0B-B47A-18C5D4277486}" dt="2021-10-17T17:13:34.713" v="445" actId="1076"/>
          <ac:spMkLst>
            <pc:docMk/>
            <pc:sldMk cId="2947025151" sldId="2145705836"/>
            <ac:spMk id="126" creationId="{3BBA3707-FB2E-44EA-BAEC-98F7D2DCFEA7}"/>
          </ac:spMkLst>
        </pc:spChg>
        <pc:spChg chg="mod">
          <ac:chgData name="Ori Zohar" userId="68e8c04e-5ec7-489e-9157-e42aa2ccd553" providerId="ADAL" clId="{3067279B-5178-4C0B-B47A-18C5D4277486}" dt="2021-10-17T17:13:34.713" v="445" actId="1076"/>
          <ac:spMkLst>
            <pc:docMk/>
            <pc:sldMk cId="2947025151" sldId="2145705836"/>
            <ac:spMk id="128" creationId="{64DE6629-795A-4E72-8D16-4D7856B46D2F}"/>
          </ac:spMkLst>
        </pc:spChg>
        <pc:spChg chg="del">
          <ac:chgData name="Ori Zohar" userId="68e8c04e-5ec7-489e-9157-e42aa2ccd553" providerId="ADAL" clId="{3067279B-5178-4C0B-B47A-18C5D4277486}" dt="2021-10-17T17:13:17.033" v="440" actId="478"/>
          <ac:spMkLst>
            <pc:docMk/>
            <pc:sldMk cId="2947025151" sldId="2145705836"/>
            <ac:spMk id="130" creationId="{71F10545-ADC8-4D0A-BAC4-AE1EDC037796}"/>
          </ac:spMkLst>
        </pc:spChg>
        <pc:spChg chg="mod">
          <ac:chgData name="Ori Zohar" userId="68e8c04e-5ec7-489e-9157-e42aa2ccd553" providerId="ADAL" clId="{3067279B-5178-4C0B-B47A-18C5D4277486}" dt="2021-10-17T17:13:34.713" v="445" actId="1076"/>
          <ac:spMkLst>
            <pc:docMk/>
            <pc:sldMk cId="2947025151" sldId="2145705836"/>
            <ac:spMk id="134" creationId="{179B8E07-9708-4F4B-B234-09B3706DC0E8}"/>
          </ac:spMkLst>
        </pc:spChg>
        <pc:grpChg chg="add">
          <ac:chgData name="Ori Zohar" userId="68e8c04e-5ec7-489e-9157-e42aa2ccd553" providerId="ADAL" clId="{3067279B-5178-4C0B-B47A-18C5D4277486}" dt="2021-10-17T17:14:53.833" v="457" actId="164"/>
          <ac:grpSpMkLst>
            <pc:docMk/>
            <pc:sldMk cId="2947025151" sldId="2145705836"/>
            <ac:grpSpMk id="5" creationId="{8662BCC4-1140-41AD-96AB-70CA2EBE69CF}"/>
          </ac:grpSpMkLst>
        </pc:grpChg>
        <pc:grpChg chg="add mod">
          <ac:chgData name="Ori Zohar" userId="68e8c04e-5ec7-489e-9157-e42aa2ccd553" providerId="ADAL" clId="{3067279B-5178-4C0B-B47A-18C5D4277486}" dt="2021-10-17T17:16:13.782" v="470" actId="1076"/>
          <ac:grpSpMkLst>
            <pc:docMk/>
            <pc:sldMk cId="2947025151" sldId="2145705836"/>
            <ac:grpSpMk id="13" creationId="{DD772209-ED09-4CA9-BB43-4CFD7D266D94}"/>
          </ac:grpSpMkLst>
        </pc:grpChg>
        <pc:grpChg chg="add del mod">
          <ac:chgData name="Ori Zohar" userId="68e8c04e-5ec7-489e-9157-e42aa2ccd553" providerId="ADAL" clId="{3067279B-5178-4C0B-B47A-18C5D4277486}" dt="2021-10-17T17:14:22.081" v="449" actId="478"/>
          <ac:grpSpMkLst>
            <pc:docMk/>
            <pc:sldMk cId="2947025151" sldId="2145705836"/>
            <ac:grpSpMk id="37" creationId="{6D9BD1D9-B6AD-432E-BD0C-E606541159D6}"/>
          </ac:grpSpMkLst>
        </pc:grpChg>
        <pc:grpChg chg="add mod">
          <ac:chgData name="Ori Zohar" userId="68e8c04e-5ec7-489e-9157-e42aa2ccd553" providerId="ADAL" clId="{3067279B-5178-4C0B-B47A-18C5D4277486}" dt="2021-10-17T17:15:24.782" v="462" actId="1076"/>
          <ac:grpSpMkLst>
            <pc:docMk/>
            <pc:sldMk cId="2947025151" sldId="2145705836"/>
            <ac:grpSpMk id="45" creationId="{0ADD9D66-0418-40C6-BD1E-A874A2288961}"/>
          </ac:grpSpMkLst>
        </pc:grpChg>
        <pc:grpChg chg="add mod">
          <ac:chgData name="Ori Zohar" userId="68e8c04e-5ec7-489e-9157-e42aa2ccd553" providerId="ADAL" clId="{3067279B-5178-4C0B-B47A-18C5D4277486}" dt="2021-10-17T17:15:24.782" v="462" actId="1076"/>
          <ac:grpSpMkLst>
            <pc:docMk/>
            <pc:sldMk cId="2947025151" sldId="2145705836"/>
            <ac:grpSpMk id="49" creationId="{A16B26DC-9B8A-466D-A078-47B2615FFB33}"/>
          </ac:grpSpMkLst>
        </pc:grpChg>
        <pc:picChg chg="add del">
          <ac:chgData name="Ori Zohar" userId="68e8c04e-5ec7-489e-9157-e42aa2ccd553" providerId="ADAL" clId="{3067279B-5178-4C0B-B47A-18C5D4277486}" dt="2021-10-17T17:14:49.924" v="456" actId="22"/>
          <ac:picMkLst>
            <pc:docMk/>
            <pc:sldMk cId="2947025151" sldId="2145705836"/>
            <ac:picMk id="4" creationId="{D1A21C17-694C-447C-A26E-1EF786326C30}"/>
          </ac:picMkLst>
        </pc:picChg>
        <pc:picChg chg="del">
          <ac:chgData name="Ori Zohar" userId="68e8c04e-5ec7-489e-9157-e42aa2ccd553" providerId="ADAL" clId="{3067279B-5178-4C0B-B47A-18C5D4277486}" dt="2021-10-17T17:13:17.033" v="440" actId="478"/>
          <ac:picMkLst>
            <pc:docMk/>
            <pc:sldMk cId="2947025151" sldId="2145705836"/>
            <ac:picMk id="8" creationId="{177A84F6-7A4E-4752-BED6-D96DFC0CD3FE}"/>
          </ac:picMkLst>
        </pc:picChg>
        <pc:picChg chg="del">
          <ac:chgData name="Ori Zohar" userId="68e8c04e-5ec7-489e-9157-e42aa2ccd553" providerId="ADAL" clId="{3067279B-5178-4C0B-B47A-18C5D4277486}" dt="2021-10-17T17:13:15.003" v="439" actId="478"/>
          <ac:picMkLst>
            <pc:docMk/>
            <pc:sldMk cId="2947025151" sldId="2145705836"/>
            <ac:picMk id="9" creationId="{CA858977-A42E-48C6-9330-1E46A8D3DB29}"/>
          </ac:picMkLst>
        </pc:picChg>
        <pc:picChg chg="mod">
          <ac:chgData name="Ori Zohar" userId="68e8c04e-5ec7-489e-9157-e42aa2ccd553" providerId="ADAL" clId="{3067279B-5178-4C0B-B47A-18C5D4277486}" dt="2021-10-17T17:13:34.713" v="445" actId="1076"/>
          <ac:picMkLst>
            <pc:docMk/>
            <pc:sldMk cId="2947025151" sldId="2145705836"/>
            <ac:picMk id="15" creationId="{A1E457A8-32AA-47C7-828D-E2C482AD73EE}"/>
          </ac:picMkLst>
        </pc:picChg>
        <pc:picChg chg="del">
          <ac:chgData name="Ori Zohar" userId="68e8c04e-5ec7-489e-9157-e42aa2ccd553" providerId="ADAL" clId="{3067279B-5178-4C0B-B47A-18C5D4277486}" dt="2021-10-17T17:13:20.853" v="443" actId="478"/>
          <ac:picMkLst>
            <pc:docMk/>
            <pc:sldMk cId="2947025151" sldId="2145705836"/>
            <ac:picMk id="17" creationId="{D0DC1906-3472-40A0-92E5-ACE49F7865E3}"/>
          </ac:picMkLst>
        </pc:picChg>
        <pc:picChg chg="del">
          <ac:chgData name="Ori Zohar" userId="68e8c04e-5ec7-489e-9157-e42aa2ccd553" providerId="ADAL" clId="{3067279B-5178-4C0B-B47A-18C5D4277486}" dt="2021-10-17T17:13:22.843" v="444" actId="478"/>
          <ac:picMkLst>
            <pc:docMk/>
            <pc:sldMk cId="2947025151" sldId="2145705836"/>
            <ac:picMk id="39" creationId="{D2946DF0-9105-4E65-AA36-BF067CF3588A}"/>
          </ac:picMkLst>
        </pc:picChg>
        <pc:picChg chg="mod topLvl">
          <ac:chgData name="Ori Zohar" userId="68e8c04e-5ec7-489e-9157-e42aa2ccd553" providerId="ADAL" clId="{3067279B-5178-4C0B-B47A-18C5D4277486}" dt="2021-10-17T17:14:42.293" v="454" actId="1076"/>
          <ac:picMkLst>
            <pc:docMk/>
            <pc:sldMk cId="2947025151" sldId="2145705836"/>
            <ac:picMk id="40" creationId="{8DB4FE6C-4536-4D0E-86D5-60E15EFDE09E}"/>
          </ac:picMkLst>
        </pc:picChg>
        <pc:picChg chg="mod">
          <ac:chgData name="Ori Zohar" userId="68e8c04e-5ec7-489e-9157-e42aa2ccd553" providerId="ADAL" clId="{3067279B-5178-4C0B-B47A-18C5D4277486}" dt="2021-10-17T17:14:55.425" v="458"/>
          <ac:picMkLst>
            <pc:docMk/>
            <pc:sldMk cId="2947025151" sldId="2145705836"/>
            <ac:picMk id="47" creationId="{DCB50389-226E-4A93-8F1A-5A7E89A1AC5E}"/>
          </ac:picMkLst>
        </pc:picChg>
        <pc:picChg chg="mod">
          <ac:chgData name="Ori Zohar" userId="68e8c04e-5ec7-489e-9157-e42aa2ccd553" providerId="ADAL" clId="{3067279B-5178-4C0B-B47A-18C5D4277486}" dt="2021-10-17T17:15:00.362" v="460"/>
          <ac:picMkLst>
            <pc:docMk/>
            <pc:sldMk cId="2947025151" sldId="2145705836"/>
            <ac:picMk id="51" creationId="{AD25B0F3-B479-4206-8A26-66525B51BDD5}"/>
          </ac:picMkLst>
        </pc:picChg>
        <pc:picChg chg="del">
          <ac:chgData name="Ori Zohar" userId="68e8c04e-5ec7-489e-9157-e42aa2ccd553" providerId="ADAL" clId="{3067279B-5178-4C0B-B47A-18C5D4277486}" dt="2021-10-17T17:13:17.033" v="440" actId="478"/>
          <ac:picMkLst>
            <pc:docMk/>
            <pc:sldMk cId="2947025151" sldId="2145705836"/>
            <ac:picMk id="56" creationId="{47C30C76-2771-4D53-8127-9CE56B8D4703}"/>
          </ac:picMkLst>
        </pc:picChg>
        <pc:picChg chg="mod">
          <ac:chgData name="Ori Zohar" userId="68e8c04e-5ec7-489e-9157-e42aa2ccd553" providerId="ADAL" clId="{3067279B-5178-4C0B-B47A-18C5D4277486}" dt="2021-10-17T17:13:34.713" v="445" actId="1076"/>
          <ac:picMkLst>
            <pc:docMk/>
            <pc:sldMk cId="2947025151" sldId="2145705836"/>
            <ac:picMk id="69" creationId="{E7AF29E0-5F01-4865-AE61-4A4C5EA4AEA6}"/>
          </ac:picMkLst>
        </pc:picChg>
        <pc:picChg chg="mod">
          <ac:chgData name="Ori Zohar" userId="68e8c04e-5ec7-489e-9157-e42aa2ccd553" providerId="ADAL" clId="{3067279B-5178-4C0B-B47A-18C5D4277486}" dt="2021-10-17T17:13:34.713" v="445" actId="1076"/>
          <ac:picMkLst>
            <pc:docMk/>
            <pc:sldMk cId="2947025151" sldId="2145705836"/>
            <ac:picMk id="70" creationId="{D7DF5850-F55A-47A0-A1BE-1420E26DCCDE}"/>
          </ac:picMkLst>
        </pc:picChg>
        <pc:picChg chg="mod">
          <ac:chgData name="Ori Zohar" userId="68e8c04e-5ec7-489e-9157-e42aa2ccd553" providerId="ADAL" clId="{3067279B-5178-4C0B-B47A-18C5D4277486}" dt="2021-10-17T17:13:34.713" v="445" actId="1076"/>
          <ac:picMkLst>
            <pc:docMk/>
            <pc:sldMk cId="2947025151" sldId="2145705836"/>
            <ac:picMk id="71" creationId="{AA33E60B-DB22-492D-8489-85215F9F0671}"/>
          </ac:picMkLst>
        </pc:picChg>
        <pc:picChg chg="del">
          <ac:chgData name="Ori Zohar" userId="68e8c04e-5ec7-489e-9157-e42aa2ccd553" providerId="ADAL" clId="{3067279B-5178-4C0B-B47A-18C5D4277486}" dt="2021-10-17T17:13:19.893" v="442" actId="478"/>
          <ac:picMkLst>
            <pc:docMk/>
            <pc:sldMk cId="2947025151" sldId="2145705836"/>
            <ac:picMk id="72" creationId="{0D8423CD-2FC5-48F1-B69C-981CE1DB0E27}"/>
          </ac:picMkLst>
        </pc:picChg>
        <pc:picChg chg="del mod">
          <ac:chgData name="Ori Zohar" userId="68e8c04e-5ec7-489e-9157-e42aa2ccd553" providerId="ADAL" clId="{3067279B-5178-4C0B-B47A-18C5D4277486}" dt="2021-10-17T17:13:39.667" v="446" actId="478"/>
          <ac:picMkLst>
            <pc:docMk/>
            <pc:sldMk cId="2947025151" sldId="2145705836"/>
            <ac:picMk id="76" creationId="{F03728CF-D55A-4E41-9CD1-47396219C2E2}"/>
          </ac:picMkLst>
        </pc:picChg>
        <pc:cxnChg chg="add mod">
          <ac:chgData name="Ori Zohar" userId="68e8c04e-5ec7-489e-9157-e42aa2ccd553" providerId="ADAL" clId="{3067279B-5178-4C0B-B47A-18C5D4277486}" dt="2021-10-17T17:14:38.503" v="453" actId="1076"/>
          <ac:cxnSpMkLst>
            <pc:docMk/>
            <pc:sldMk cId="2947025151" sldId="2145705836"/>
            <ac:cxnSpMk id="3" creationId="{4E777F25-AAE1-4F1B-922A-BB7287305024}"/>
          </ac:cxnSpMkLst>
        </pc:cxnChg>
        <pc:cxnChg chg="add mod">
          <ac:chgData name="Ori Zohar" userId="68e8c04e-5ec7-489e-9157-e42aa2ccd553" providerId="ADAL" clId="{3067279B-5178-4C0B-B47A-18C5D4277486}" dt="2021-10-17T17:15:43.352" v="464" actId="108"/>
          <ac:cxnSpMkLst>
            <pc:docMk/>
            <pc:sldMk cId="2947025151" sldId="2145705836"/>
            <ac:cxnSpMk id="7" creationId="{FBCE9E85-BC95-4E51-8F87-9704E1B06EDD}"/>
          </ac:cxnSpMkLst>
        </pc:cxnChg>
        <pc:cxnChg chg="add mod">
          <ac:chgData name="Ori Zohar" userId="68e8c04e-5ec7-489e-9157-e42aa2ccd553" providerId="ADAL" clId="{3067279B-5178-4C0B-B47A-18C5D4277486}" dt="2021-10-17T17:15:49.692" v="467" actId="14100"/>
          <ac:cxnSpMkLst>
            <pc:docMk/>
            <pc:sldMk cId="2947025151" sldId="2145705836"/>
            <ac:cxnSpMk id="10" creationId="{4F9B6D2E-35B0-4C87-BC62-1BA1E4A90663}"/>
          </ac:cxnSpMkLst>
        </pc:cxnChg>
        <pc:cxnChg chg="del">
          <ac:chgData name="Ori Zohar" userId="68e8c04e-5ec7-489e-9157-e42aa2ccd553" providerId="ADAL" clId="{3067279B-5178-4C0B-B47A-18C5D4277486}" dt="2021-10-17T17:13:22.843" v="444" actId="478"/>
          <ac:cxnSpMkLst>
            <pc:docMk/>
            <pc:sldMk cId="2947025151" sldId="2145705836"/>
            <ac:cxnSpMk id="36" creationId="{45EFA5B3-3B06-4BFF-9775-3DE3AE0C1BCE}"/>
          </ac:cxnSpMkLst>
        </pc:cxnChg>
        <pc:cxnChg chg="del">
          <ac:chgData name="Ori Zohar" userId="68e8c04e-5ec7-489e-9157-e42aa2ccd553" providerId="ADAL" clId="{3067279B-5178-4C0B-B47A-18C5D4277486}" dt="2021-10-17T17:13:22.843" v="444" actId="478"/>
          <ac:cxnSpMkLst>
            <pc:docMk/>
            <pc:sldMk cId="2947025151" sldId="2145705836"/>
            <ac:cxnSpMk id="38" creationId="{E69CA71F-41AF-42FD-B613-BC230BC36014}"/>
          </ac:cxnSpMkLst>
        </pc:cxnChg>
        <pc:cxnChg chg="del">
          <ac:chgData name="Ori Zohar" userId="68e8c04e-5ec7-489e-9157-e42aa2ccd553" providerId="ADAL" clId="{3067279B-5178-4C0B-B47A-18C5D4277486}" dt="2021-10-17T17:13:18.413" v="441" actId="478"/>
          <ac:cxnSpMkLst>
            <pc:docMk/>
            <pc:sldMk cId="2947025151" sldId="2145705836"/>
            <ac:cxnSpMk id="58" creationId="{CC9D25E7-BBEF-4831-BB7D-1BC3DAB00124}"/>
          </ac:cxnSpMkLst>
        </pc:cxnChg>
        <pc:cxnChg chg="del">
          <ac:chgData name="Ori Zohar" userId="68e8c04e-5ec7-489e-9157-e42aa2ccd553" providerId="ADAL" clId="{3067279B-5178-4C0B-B47A-18C5D4277486}" dt="2021-10-17T17:13:17.033" v="440" actId="478"/>
          <ac:cxnSpMkLst>
            <pc:docMk/>
            <pc:sldMk cId="2947025151" sldId="2145705836"/>
            <ac:cxnSpMk id="61" creationId="{C3279440-E7D2-413E-BF3A-01A723702426}"/>
          </ac:cxnSpMkLst>
        </pc:cxnChg>
        <pc:cxnChg chg="del">
          <ac:chgData name="Ori Zohar" userId="68e8c04e-5ec7-489e-9157-e42aa2ccd553" providerId="ADAL" clId="{3067279B-5178-4C0B-B47A-18C5D4277486}" dt="2021-10-17T17:13:17.033" v="440" actId="478"/>
          <ac:cxnSpMkLst>
            <pc:docMk/>
            <pc:sldMk cId="2947025151" sldId="2145705836"/>
            <ac:cxnSpMk id="62" creationId="{1BEAD01B-B9F7-4070-A284-96278D978D15}"/>
          </ac:cxnSpMkLst>
        </pc:cxnChg>
        <pc:cxnChg chg="del mod">
          <ac:chgData name="Ori Zohar" userId="68e8c04e-5ec7-489e-9157-e42aa2ccd553" providerId="ADAL" clId="{3067279B-5178-4C0B-B47A-18C5D4277486}" dt="2021-10-17T17:13:39.667" v="446" actId="478"/>
          <ac:cxnSpMkLst>
            <pc:docMk/>
            <pc:sldMk cId="2947025151" sldId="2145705836"/>
            <ac:cxnSpMk id="84" creationId="{577CC8AC-A2C3-4EC0-AF15-E0A9B622EC56}"/>
          </ac:cxnSpMkLst>
        </pc:cxnChg>
        <pc:cxnChg chg="del mod">
          <ac:chgData name="Ori Zohar" userId="68e8c04e-5ec7-489e-9157-e42aa2ccd553" providerId="ADAL" clId="{3067279B-5178-4C0B-B47A-18C5D4277486}" dt="2021-10-17T17:13:39.667" v="446" actId="478"/>
          <ac:cxnSpMkLst>
            <pc:docMk/>
            <pc:sldMk cId="2947025151" sldId="2145705836"/>
            <ac:cxnSpMk id="85" creationId="{5B0566F0-1BF0-4EBC-8C0D-E39A628D0E1E}"/>
          </ac:cxnSpMkLst>
        </pc:cxnChg>
        <pc:cxnChg chg="mod">
          <ac:chgData name="Ori Zohar" userId="68e8c04e-5ec7-489e-9157-e42aa2ccd553" providerId="ADAL" clId="{3067279B-5178-4C0B-B47A-18C5D4277486}" dt="2021-10-17T17:13:34.713" v="445" actId="1076"/>
          <ac:cxnSpMkLst>
            <pc:docMk/>
            <pc:sldMk cId="2947025151" sldId="2145705836"/>
            <ac:cxnSpMk id="86" creationId="{48BAEDBF-69DC-4388-BD02-EBA9F5C7A3C9}"/>
          </ac:cxnSpMkLst>
        </pc:cxnChg>
        <pc:cxnChg chg="mod">
          <ac:chgData name="Ori Zohar" userId="68e8c04e-5ec7-489e-9157-e42aa2ccd553" providerId="ADAL" clId="{3067279B-5178-4C0B-B47A-18C5D4277486}" dt="2021-10-17T17:13:34.713" v="445" actId="1076"/>
          <ac:cxnSpMkLst>
            <pc:docMk/>
            <pc:sldMk cId="2947025151" sldId="2145705836"/>
            <ac:cxnSpMk id="87" creationId="{A0CA5DE8-EF12-4277-B253-102E82290D73}"/>
          </ac:cxnSpMkLst>
        </pc:cxnChg>
        <pc:cxnChg chg="mod">
          <ac:chgData name="Ori Zohar" userId="68e8c04e-5ec7-489e-9157-e42aa2ccd553" providerId="ADAL" clId="{3067279B-5178-4C0B-B47A-18C5D4277486}" dt="2021-10-17T17:13:34.713" v="445" actId="1076"/>
          <ac:cxnSpMkLst>
            <pc:docMk/>
            <pc:sldMk cId="2947025151" sldId="2145705836"/>
            <ac:cxnSpMk id="89" creationId="{4F374807-0DC9-4686-90EC-BAA03A6A6E5E}"/>
          </ac:cxnSpMkLst>
        </pc:cxnChg>
        <pc:cxnChg chg="mod">
          <ac:chgData name="Ori Zohar" userId="68e8c04e-5ec7-489e-9157-e42aa2ccd553" providerId="ADAL" clId="{3067279B-5178-4C0B-B47A-18C5D4277486}" dt="2021-10-17T17:13:34.713" v="445" actId="1076"/>
          <ac:cxnSpMkLst>
            <pc:docMk/>
            <pc:sldMk cId="2947025151" sldId="2145705836"/>
            <ac:cxnSpMk id="90" creationId="{EAB43BB8-9E3E-4C0C-8801-12FE50C505B8}"/>
          </ac:cxnSpMkLst>
        </pc:cxnChg>
        <pc:cxnChg chg="mod">
          <ac:chgData name="Ori Zohar" userId="68e8c04e-5ec7-489e-9157-e42aa2ccd553" providerId="ADAL" clId="{3067279B-5178-4C0B-B47A-18C5D4277486}" dt="2021-10-17T17:13:34.713" v="445" actId="1076"/>
          <ac:cxnSpMkLst>
            <pc:docMk/>
            <pc:sldMk cId="2947025151" sldId="2145705836"/>
            <ac:cxnSpMk id="93" creationId="{E0C78DD3-BE87-490A-8AFF-7EC6FD349895}"/>
          </ac:cxnSpMkLst>
        </pc:cxnChg>
        <pc:cxnChg chg="mod">
          <ac:chgData name="Ori Zohar" userId="68e8c04e-5ec7-489e-9157-e42aa2ccd553" providerId="ADAL" clId="{3067279B-5178-4C0B-B47A-18C5D4277486}" dt="2021-10-17T17:13:34.713" v="445" actId="1076"/>
          <ac:cxnSpMkLst>
            <pc:docMk/>
            <pc:sldMk cId="2947025151" sldId="2145705836"/>
            <ac:cxnSpMk id="94" creationId="{E2DC56AB-F1D7-429F-BD09-EE733A7651A1}"/>
          </ac:cxnSpMkLst>
        </pc:cxnChg>
      </pc:sldChg>
      <pc:sldChg chg="new del">
        <pc:chgData name="Ori Zohar" userId="68e8c04e-5ec7-489e-9157-e42aa2ccd553" providerId="ADAL" clId="{3067279B-5178-4C0B-B47A-18C5D4277486}" dt="2021-10-17T17:12:46.203" v="431" actId="47"/>
        <pc:sldMkLst>
          <pc:docMk/>
          <pc:sldMk cId="3692373904" sldId="2145705836"/>
        </pc:sldMkLst>
      </pc:sldChg>
      <pc:sldChg chg="addSp delSp modSp add mod">
        <pc:chgData name="Ori Zohar" userId="68e8c04e-5ec7-489e-9157-e42aa2ccd553" providerId="ADAL" clId="{3067279B-5178-4C0B-B47A-18C5D4277486}" dt="2021-11-03T23:56:53.311" v="1106" actId="1076"/>
        <pc:sldMkLst>
          <pc:docMk/>
          <pc:sldMk cId="1896232228" sldId="2145705839"/>
        </pc:sldMkLst>
        <pc:spChg chg="mod">
          <ac:chgData name="Ori Zohar" userId="68e8c04e-5ec7-489e-9157-e42aa2ccd553" providerId="ADAL" clId="{3067279B-5178-4C0B-B47A-18C5D4277486}" dt="2021-10-18T00:49:40.410" v="496" actId="113"/>
          <ac:spMkLst>
            <pc:docMk/>
            <pc:sldMk cId="1896232228" sldId="2145705839"/>
            <ac:spMk id="73" creationId="{91ABB85C-CAE8-4947-995F-DFDEFF31A147}"/>
          </ac:spMkLst>
        </pc:spChg>
        <pc:picChg chg="add mod">
          <ac:chgData name="Ori Zohar" userId="68e8c04e-5ec7-489e-9157-e42aa2ccd553" providerId="ADAL" clId="{3067279B-5178-4C0B-B47A-18C5D4277486}" dt="2021-11-03T23:56:53.311" v="1106" actId="1076"/>
          <ac:picMkLst>
            <pc:docMk/>
            <pc:sldMk cId="1896232228" sldId="2145705839"/>
            <ac:picMk id="5" creationId="{D46CE950-5F21-4B37-B78D-2D75B782F69E}"/>
          </ac:picMkLst>
        </pc:picChg>
        <pc:picChg chg="del">
          <ac:chgData name="Ori Zohar" userId="68e8c04e-5ec7-489e-9157-e42aa2ccd553" providerId="ADAL" clId="{3067279B-5178-4C0B-B47A-18C5D4277486}" dt="2021-10-18T00:50:56.669" v="531" actId="478"/>
          <ac:picMkLst>
            <pc:docMk/>
            <pc:sldMk cId="1896232228" sldId="2145705839"/>
            <ac:picMk id="40" creationId="{8DB4FE6C-4536-4D0E-86D5-60E15EFDE09E}"/>
          </ac:picMkLst>
        </pc:picChg>
        <pc:cxnChg chg="mod">
          <ac:chgData name="Ori Zohar" userId="68e8c04e-5ec7-489e-9157-e42aa2ccd553" providerId="ADAL" clId="{3067279B-5178-4C0B-B47A-18C5D4277486}" dt="2021-11-03T23:56:51.406" v="1105" actId="14100"/>
          <ac:cxnSpMkLst>
            <pc:docMk/>
            <pc:sldMk cId="1896232228" sldId="2145705839"/>
            <ac:cxnSpMk id="3" creationId="{4E777F25-AAE1-4F1B-922A-BB7287305024}"/>
          </ac:cxnSpMkLst>
        </pc:cxnChg>
        <pc:cxnChg chg="mod">
          <ac:chgData name="Ori Zohar" userId="68e8c04e-5ec7-489e-9157-e42aa2ccd553" providerId="ADAL" clId="{3067279B-5178-4C0B-B47A-18C5D4277486}" dt="2021-11-03T23:56:46.788" v="1103" actId="14100"/>
          <ac:cxnSpMkLst>
            <pc:docMk/>
            <pc:sldMk cId="1896232228" sldId="2145705839"/>
            <ac:cxnSpMk id="7" creationId="{FBCE9E85-BC95-4E51-8F87-9704E1B06EDD}"/>
          </ac:cxnSpMkLst>
        </pc:cxnChg>
        <pc:cxnChg chg="mod">
          <ac:chgData name="Ori Zohar" userId="68e8c04e-5ec7-489e-9157-e42aa2ccd553" providerId="ADAL" clId="{3067279B-5178-4C0B-B47A-18C5D4277486}" dt="2021-11-03T23:56:46.875" v="1104" actId="14100"/>
          <ac:cxnSpMkLst>
            <pc:docMk/>
            <pc:sldMk cId="1896232228" sldId="2145705839"/>
            <ac:cxnSpMk id="10" creationId="{4F9B6D2E-35B0-4C87-BC62-1BA1E4A90663}"/>
          </ac:cxnSpMkLst>
        </pc:cxnChg>
        <pc:cxnChg chg="mod">
          <ac:chgData name="Ori Zohar" userId="68e8c04e-5ec7-489e-9157-e42aa2ccd553" providerId="ADAL" clId="{3067279B-5178-4C0B-B47A-18C5D4277486}" dt="2021-10-18T00:41:26.986" v="475" actId="14100"/>
          <ac:cxnSpMkLst>
            <pc:docMk/>
            <pc:sldMk cId="1896232228" sldId="2145705839"/>
            <ac:cxnSpMk id="13" creationId="{44FD66C8-04E4-44DF-993C-4D40F5B8BC20}"/>
          </ac:cxnSpMkLst>
        </pc:cxnChg>
        <pc:cxnChg chg="mod">
          <ac:chgData name="Ori Zohar" userId="68e8c04e-5ec7-489e-9157-e42aa2ccd553" providerId="ADAL" clId="{3067279B-5178-4C0B-B47A-18C5D4277486}" dt="2021-11-03T23:56:46.563" v="1102" actId="14100"/>
          <ac:cxnSpMkLst>
            <pc:docMk/>
            <pc:sldMk cId="1896232228" sldId="2145705839"/>
            <ac:cxnSpMk id="16" creationId="{9199588D-BE39-4AE7-BCBD-6DBBD4CC464B}"/>
          </ac:cxnSpMkLst>
        </pc:cxnChg>
      </pc:sldChg>
      <pc:sldChg chg="addSp delSp modSp add mod">
        <pc:chgData name="Ori Zohar" userId="68e8c04e-5ec7-489e-9157-e42aa2ccd553" providerId="ADAL" clId="{3067279B-5178-4C0B-B47A-18C5D4277486}" dt="2021-10-18T01:08:44.961" v="1094" actId="14100"/>
        <pc:sldMkLst>
          <pc:docMk/>
          <pc:sldMk cId="623724900" sldId="2145705840"/>
        </pc:sldMkLst>
        <pc:spChg chg="del mod">
          <ac:chgData name="Ori Zohar" userId="68e8c04e-5ec7-489e-9157-e42aa2ccd553" providerId="ADAL" clId="{3067279B-5178-4C0B-B47A-18C5D4277486}" dt="2021-10-18T00:50:18.593" v="527" actId="478"/>
          <ac:spMkLst>
            <pc:docMk/>
            <pc:sldMk cId="623724900" sldId="2145705840"/>
            <ac:spMk id="10" creationId="{4A882436-271D-4C35-BABF-9049DA3B1495}"/>
          </ac:spMkLst>
        </pc:spChg>
        <pc:spChg chg="del">
          <ac:chgData name="Ori Zohar" userId="68e8c04e-5ec7-489e-9157-e42aa2ccd553" providerId="ADAL" clId="{3067279B-5178-4C0B-B47A-18C5D4277486}" dt="2021-10-18T00:50:15.128" v="526" actId="478"/>
          <ac:spMkLst>
            <pc:docMk/>
            <pc:sldMk cId="623724900" sldId="2145705840"/>
            <ac:spMk id="12" creationId="{4BEA3B35-B3B8-4CB4-A651-519167E56591}"/>
          </ac:spMkLst>
        </pc:spChg>
        <pc:spChg chg="del">
          <ac:chgData name="Ori Zohar" userId="68e8c04e-5ec7-489e-9157-e42aa2ccd553" providerId="ADAL" clId="{3067279B-5178-4C0B-B47A-18C5D4277486}" dt="2021-10-18T00:52:59.087" v="575" actId="478"/>
          <ac:spMkLst>
            <pc:docMk/>
            <pc:sldMk cId="623724900" sldId="2145705840"/>
            <ac:spMk id="34" creationId="{40EFA244-B241-4445-8C3D-795DF0F6C9EC}"/>
          </ac:spMkLst>
        </pc:spChg>
        <pc:spChg chg="mod">
          <ac:chgData name="Ori Zohar" userId="68e8c04e-5ec7-489e-9157-e42aa2ccd553" providerId="ADAL" clId="{3067279B-5178-4C0B-B47A-18C5D4277486}" dt="2021-10-18T00:59:30.542" v="787" actId="404"/>
          <ac:spMkLst>
            <pc:docMk/>
            <pc:sldMk cId="623724900" sldId="2145705840"/>
            <ac:spMk id="38" creationId="{AF48E11A-F2C3-45D1-97B3-B4D677C263D9}"/>
          </ac:spMkLst>
        </pc:spChg>
        <pc:spChg chg="mod">
          <ac:chgData name="Ori Zohar" userId="68e8c04e-5ec7-489e-9157-e42aa2ccd553" providerId="ADAL" clId="{3067279B-5178-4C0B-B47A-18C5D4277486}" dt="2021-10-18T00:59:20.533" v="783" actId="20577"/>
          <ac:spMkLst>
            <pc:docMk/>
            <pc:sldMk cId="623724900" sldId="2145705840"/>
            <ac:spMk id="43" creationId="{5361243A-B6F7-4655-BC0E-063DED2675E7}"/>
          </ac:spMkLst>
        </pc:spChg>
        <pc:spChg chg="del">
          <ac:chgData name="Ori Zohar" userId="68e8c04e-5ec7-489e-9157-e42aa2ccd553" providerId="ADAL" clId="{3067279B-5178-4C0B-B47A-18C5D4277486}" dt="2021-10-18T00:50:31.706" v="530" actId="478"/>
          <ac:spMkLst>
            <pc:docMk/>
            <pc:sldMk cId="623724900" sldId="2145705840"/>
            <ac:spMk id="45" creationId="{9A124C92-390E-4CB2-B8E6-FECD2F2C0F3E}"/>
          </ac:spMkLst>
        </pc:spChg>
        <pc:spChg chg="mod">
          <ac:chgData name="Ori Zohar" userId="68e8c04e-5ec7-489e-9157-e42aa2ccd553" providerId="ADAL" clId="{3067279B-5178-4C0B-B47A-18C5D4277486}" dt="2021-10-18T00:59:12.421" v="779" actId="20577"/>
          <ac:spMkLst>
            <pc:docMk/>
            <pc:sldMk cId="623724900" sldId="2145705840"/>
            <ac:spMk id="56" creationId="{91D7AE32-309D-4658-ACDC-2A67492CAF71}"/>
          </ac:spMkLst>
        </pc:spChg>
        <pc:spChg chg="mod">
          <ac:chgData name="Ori Zohar" userId="68e8c04e-5ec7-489e-9157-e42aa2ccd553" providerId="ADAL" clId="{3067279B-5178-4C0B-B47A-18C5D4277486}" dt="2021-10-18T00:59:17.730" v="781" actId="20577"/>
          <ac:spMkLst>
            <pc:docMk/>
            <pc:sldMk cId="623724900" sldId="2145705840"/>
            <ac:spMk id="61" creationId="{82CEB375-1D1C-44FD-AA54-92CC4F062C5C}"/>
          </ac:spMkLst>
        </pc:spChg>
        <pc:spChg chg="add del mod">
          <ac:chgData name="Ori Zohar" userId="68e8c04e-5ec7-489e-9157-e42aa2ccd553" providerId="ADAL" clId="{3067279B-5178-4C0B-B47A-18C5D4277486}" dt="2021-10-18T00:57:59.904" v="758" actId="478"/>
          <ac:spMkLst>
            <pc:docMk/>
            <pc:sldMk cId="623724900" sldId="2145705840"/>
            <ac:spMk id="73" creationId="{1783B4C6-200D-42E3-AC60-DCF669BB1C0B}"/>
          </ac:spMkLst>
        </pc:spChg>
        <pc:spChg chg="add del mod">
          <ac:chgData name="Ori Zohar" userId="68e8c04e-5ec7-489e-9157-e42aa2ccd553" providerId="ADAL" clId="{3067279B-5178-4C0B-B47A-18C5D4277486}" dt="2021-10-18T01:01:58.655" v="865" actId="478"/>
          <ac:spMkLst>
            <pc:docMk/>
            <pc:sldMk cId="623724900" sldId="2145705840"/>
            <ac:spMk id="84" creationId="{DED4C11B-327D-4C34-B18F-2451C27F5978}"/>
          </ac:spMkLst>
        </pc:spChg>
        <pc:spChg chg="add mod">
          <ac:chgData name="Ori Zohar" userId="68e8c04e-5ec7-489e-9157-e42aa2ccd553" providerId="ADAL" clId="{3067279B-5178-4C0B-B47A-18C5D4277486}" dt="2021-10-18T01:07:44.866" v="1035" actId="1076"/>
          <ac:spMkLst>
            <pc:docMk/>
            <pc:sldMk cId="623724900" sldId="2145705840"/>
            <ac:spMk id="86" creationId="{64A7BEB9-C460-4512-8FB6-100728081FF0}"/>
          </ac:spMkLst>
        </pc:spChg>
        <pc:spChg chg="add mod">
          <ac:chgData name="Ori Zohar" userId="68e8c04e-5ec7-489e-9157-e42aa2ccd553" providerId="ADAL" clId="{3067279B-5178-4C0B-B47A-18C5D4277486}" dt="2021-10-18T01:07:29.832" v="1024" actId="1076"/>
          <ac:spMkLst>
            <pc:docMk/>
            <pc:sldMk cId="623724900" sldId="2145705840"/>
            <ac:spMk id="88" creationId="{9FFE8A07-7B52-4B78-86B7-B2CB5195786C}"/>
          </ac:spMkLst>
        </pc:spChg>
        <pc:spChg chg="add mod">
          <ac:chgData name="Ori Zohar" userId="68e8c04e-5ec7-489e-9157-e42aa2ccd553" providerId="ADAL" clId="{3067279B-5178-4C0B-B47A-18C5D4277486}" dt="2021-10-18T01:07:50.987" v="1036" actId="1076"/>
          <ac:spMkLst>
            <pc:docMk/>
            <pc:sldMk cId="623724900" sldId="2145705840"/>
            <ac:spMk id="90" creationId="{03A15952-0A89-49D0-AAE9-526239A43BFB}"/>
          </ac:spMkLst>
        </pc:spChg>
        <pc:spChg chg="add mod">
          <ac:chgData name="Ori Zohar" userId="68e8c04e-5ec7-489e-9157-e42aa2ccd553" providerId="ADAL" clId="{3067279B-5178-4C0B-B47A-18C5D4277486}" dt="2021-10-18T01:04:48.686" v="961" actId="20577"/>
          <ac:spMkLst>
            <pc:docMk/>
            <pc:sldMk cId="623724900" sldId="2145705840"/>
            <ac:spMk id="101" creationId="{7B782203-37E8-4586-9D6C-7FFE05FD50E8}"/>
          </ac:spMkLst>
        </pc:spChg>
        <pc:spChg chg="mod">
          <ac:chgData name="Ori Zohar" userId="68e8c04e-5ec7-489e-9157-e42aa2ccd553" providerId="ADAL" clId="{3067279B-5178-4C0B-B47A-18C5D4277486}" dt="2021-10-18T01:05:04.535" v="971" actId="20577"/>
          <ac:spMkLst>
            <pc:docMk/>
            <pc:sldMk cId="623724900" sldId="2145705840"/>
            <ac:spMk id="104" creationId="{85F8B647-FEA0-4C6B-8174-20423C1A9711}"/>
          </ac:spMkLst>
        </pc:spChg>
        <pc:grpChg chg="add del">
          <ac:chgData name="Ori Zohar" userId="68e8c04e-5ec7-489e-9157-e42aa2ccd553" providerId="ADAL" clId="{3067279B-5178-4C0B-B47A-18C5D4277486}" dt="2021-10-18T00:52:54.311" v="573" actId="478"/>
          <ac:grpSpMkLst>
            <pc:docMk/>
            <pc:sldMk cId="623724900" sldId="2145705840"/>
            <ac:grpSpMk id="20" creationId="{BA45212B-648D-4A99-B6A9-92BBD0E32714}"/>
          </ac:grpSpMkLst>
        </pc:grpChg>
        <pc:grpChg chg="add mod">
          <ac:chgData name="Ori Zohar" userId="68e8c04e-5ec7-489e-9157-e42aa2ccd553" providerId="ADAL" clId="{3067279B-5178-4C0B-B47A-18C5D4277486}" dt="2021-10-18T01:08:24.935" v="1091" actId="1036"/>
          <ac:grpSpMkLst>
            <pc:docMk/>
            <pc:sldMk cId="623724900" sldId="2145705840"/>
            <ac:grpSpMk id="22" creationId="{A582CB07-D3B5-4BF6-9776-513574C64581}"/>
          </ac:grpSpMkLst>
        </pc:grpChg>
        <pc:grpChg chg="add mod">
          <ac:chgData name="Ori Zohar" userId="68e8c04e-5ec7-489e-9157-e42aa2ccd553" providerId="ADAL" clId="{3067279B-5178-4C0B-B47A-18C5D4277486}" dt="2021-10-18T01:00:23.869" v="844" actId="1076"/>
          <ac:grpSpMkLst>
            <pc:docMk/>
            <pc:sldMk cId="623724900" sldId="2145705840"/>
            <ac:grpSpMk id="35" creationId="{64A91536-2A71-45A4-87AE-193AEA730AC1}"/>
          </ac:grpSpMkLst>
        </pc:grpChg>
        <pc:grpChg chg="add mod">
          <ac:chgData name="Ori Zohar" userId="68e8c04e-5ec7-489e-9157-e42aa2ccd553" providerId="ADAL" clId="{3067279B-5178-4C0B-B47A-18C5D4277486}" dt="2021-10-18T01:06:35.336" v="1010" actId="1035"/>
          <ac:grpSpMkLst>
            <pc:docMk/>
            <pc:sldMk cId="623724900" sldId="2145705840"/>
            <ac:grpSpMk id="40" creationId="{FCCD814F-0B94-4887-8FAC-DDDD71EFF3A5}"/>
          </ac:grpSpMkLst>
        </pc:grpChg>
        <pc:grpChg chg="add mod">
          <ac:chgData name="Ori Zohar" userId="68e8c04e-5ec7-489e-9157-e42aa2ccd553" providerId="ADAL" clId="{3067279B-5178-4C0B-B47A-18C5D4277486}" dt="2021-10-18T01:02:59.473" v="929" actId="1037"/>
          <ac:grpSpMkLst>
            <pc:docMk/>
            <pc:sldMk cId="623724900" sldId="2145705840"/>
            <ac:grpSpMk id="53" creationId="{05796C92-BA2E-4840-B475-04DE22DC2296}"/>
          </ac:grpSpMkLst>
        </pc:grpChg>
        <pc:grpChg chg="add mod">
          <ac:chgData name="Ori Zohar" userId="68e8c04e-5ec7-489e-9157-e42aa2ccd553" providerId="ADAL" clId="{3067279B-5178-4C0B-B47A-18C5D4277486}" dt="2021-10-18T01:05:16.334" v="973" actId="1076"/>
          <ac:grpSpMkLst>
            <pc:docMk/>
            <pc:sldMk cId="623724900" sldId="2145705840"/>
            <ac:grpSpMk id="102" creationId="{F9F97571-DD73-4288-979B-05342EC750DA}"/>
          </ac:grpSpMkLst>
        </pc:grpChg>
        <pc:picChg chg="del mod">
          <ac:chgData name="Ori Zohar" userId="68e8c04e-5ec7-489e-9157-e42aa2ccd553" providerId="ADAL" clId="{3067279B-5178-4C0B-B47A-18C5D4277486}" dt="2021-10-18T00:53:00.999" v="576" actId="478"/>
          <ac:picMkLst>
            <pc:docMk/>
            <pc:sldMk cId="623724900" sldId="2145705840"/>
            <ac:picMk id="2" creationId="{A36D957F-87B1-4796-8283-0207712137C7}"/>
          </ac:picMkLst>
        </pc:picChg>
        <pc:picChg chg="mod">
          <ac:chgData name="Ori Zohar" userId="68e8c04e-5ec7-489e-9157-e42aa2ccd553" providerId="ADAL" clId="{3067279B-5178-4C0B-B47A-18C5D4277486}" dt="2021-10-18T00:55:55.441" v="725" actId="1076"/>
          <ac:picMkLst>
            <pc:docMk/>
            <pc:sldMk cId="623724900" sldId="2145705840"/>
            <ac:picMk id="3" creationId="{CAA49E40-3EED-4FC0-9D26-1B02A0DDECE9}"/>
          </ac:picMkLst>
        </pc:picChg>
        <pc:picChg chg="del mod">
          <ac:chgData name="Ori Zohar" userId="68e8c04e-5ec7-489e-9157-e42aa2ccd553" providerId="ADAL" clId="{3067279B-5178-4C0B-B47A-18C5D4277486}" dt="2021-10-18T00:50:22.761" v="529" actId="478"/>
          <ac:picMkLst>
            <pc:docMk/>
            <pc:sldMk cId="623724900" sldId="2145705840"/>
            <ac:picMk id="4" creationId="{1ADF26E5-530D-43A8-B29C-EE306F6021DA}"/>
          </ac:picMkLst>
        </pc:picChg>
        <pc:picChg chg="mod">
          <ac:chgData name="Ori Zohar" userId="68e8c04e-5ec7-489e-9157-e42aa2ccd553" providerId="ADAL" clId="{3067279B-5178-4C0B-B47A-18C5D4277486}" dt="2021-10-18T00:51:20.344" v="558" actId="1038"/>
          <ac:picMkLst>
            <pc:docMk/>
            <pc:sldMk cId="623724900" sldId="2145705840"/>
            <ac:picMk id="5" creationId="{64B55EF7-8DE1-4296-B3FF-00F57F4F3C39}"/>
          </ac:picMkLst>
        </pc:picChg>
        <pc:picChg chg="del mod">
          <ac:chgData name="Ori Zohar" userId="68e8c04e-5ec7-489e-9157-e42aa2ccd553" providerId="ADAL" clId="{3067279B-5178-4C0B-B47A-18C5D4277486}" dt="2021-10-18T00:50:12.224" v="525" actId="478"/>
          <ac:picMkLst>
            <pc:docMk/>
            <pc:sldMk cId="623724900" sldId="2145705840"/>
            <ac:picMk id="6" creationId="{BFE9C1C1-9983-49CA-A17E-6896B6BD98A1}"/>
          </ac:picMkLst>
        </pc:picChg>
        <pc:picChg chg="add del mod">
          <ac:chgData name="Ori Zohar" userId="68e8c04e-5ec7-489e-9157-e42aa2ccd553" providerId="ADAL" clId="{3067279B-5178-4C0B-B47A-18C5D4277486}" dt="2021-10-18T01:01:00.712" v="852" actId="478"/>
          <ac:picMkLst>
            <pc:docMk/>
            <pc:sldMk cId="623724900" sldId="2145705840"/>
            <ac:picMk id="7" creationId="{C053136F-E87E-4B90-A18E-C97C516DE36B}"/>
          </ac:picMkLst>
        </pc:picChg>
        <pc:picChg chg="add del mod">
          <ac:chgData name="Ori Zohar" userId="68e8c04e-5ec7-489e-9157-e42aa2ccd553" providerId="ADAL" clId="{3067279B-5178-4C0B-B47A-18C5D4277486}" dt="2021-10-18T00:52:23.729" v="567" actId="22"/>
          <ac:picMkLst>
            <pc:docMk/>
            <pc:sldMk cId="623724900" sldId="2145705840"/>
            <ac:picMk id="18" creationId="{504FA394-DDF2-4C51-B487-11D291AF7756}"/>
          </ac:picMkLst>
        </pc:picChg>
        <pc:picChg chg="add del mod">
          <ac:chgData name="Ori Zohar" userId="68e8c04e-5ec7-489e-9157-e42aa2ccd553" providerId="ADAL" clId="{3067279B-5178-4C0B-B47A-18C5D4277486}" dt="2021-10-18T00:52:23.729" v="567" actId="22"/>
          <ac:picMkLst>
            <pc:docMk/>
            <pc:sldMk cId="623724900" sldId="2145705840"/>
            <ac:picMk id="19" creationId="{8B4F4EFF-D54F-4FED-A238-24180158BC5F}"/>
          </ac:picMkLst>
        </pc:picChg>
        <pc:picChg chg="mod">
          <ac:chgData name="Ori Zohar" userId="68e8c04e-5ec7-489e-9157-e42aa2ccd553" providerId="ADAL" clId="{3067279B-5178-4C0B-B47A-18C5D4277486}" dt="2021-10-18T00:52:32.260" v="569"/>
          <ac:picMkLst>
            <pc:docMk/>
            <pc:sldMk cId="623724900" sldId="2145705840"/>
            <ac:picMk id="36" creationId="{89AE94C8-7398-43CA-92A1-2A1AFC704F77}"/>
          </ac:picMkLst>
        </pc:picChg>
        <pc:picChg chg="mod">
          <ac:chgData name="Ori Zohar" userId="68e8c04e-5ec7-489e-9157-e42aa2ccd553" providerId="ADAL" clId="{3067279B-5178-4C0B-B47A-18C5D4277486}" dt="2021-10-18T00:52:32.260" v="569"/>
          <ac:picMkLst>
            <pc:docMk/>
            <pc:sldMk cId="623724900" sldId="2145705840"/>
            <ac:picMk id="37" creationId="{8EC42C09-9F04-4AE6-A43C-16E8ABC3F785}"/>
          </ac:picMkLst>
        </pc:picChg>
        <pc:picChg chg="mod">
          <ac:chgData name="Ori Zohar" userId="68e8c04e-5ec7-489e-9157-e42aa2ccd553" providerId="ADAL" clId="{3067279B-5178-4C0B-B47A-18C5D4277486}" dt="2021-10-18T00:52:56.671" v="574"/>
          <ac:picMkLst>
            <pc:docMk/>
            <pc:sldMk cId="623724900" sldId="2145705840"/>
            <ac:picMk id="41" creationId="{01EBFF48-9287-4205-81B4-C07C096C4DA7}"/>
          </ac:picMkLst>
        </pc:picChg>
        <pc:picChg chg="mod">
          <ac:chgData name="Ori Zohar" userId="68e8c04e-5ec7-489e-9157-e42aa2ccd553" providerId="ADAL" clId="{3067279B-5178-4C0B-B47A-18C5D4277486}" dt="2021-10-18T00:52:56.671" v="574"/>
          <ac:picMkLst>
            <pc:docMk/>
            <pc:sldMk cId="623724900" sldId="2145705840"/>
            <ac:picMk id="42" creationId="{8FB79FF6-C5EC-4E5A-963E-D736F5F35C3A}"/>
          </ac:picMkLst>
        </pc:picChg>
        <pc:picChg chg="add mod">
          <ac:chgData name="Ori Zohar" userId="68e8c04e-5ec7-489e-9157-e42aa2ccd553" providerId="ADAL" clId="{3067279B-5178-4C0B-B47A-18C5D4277486}" dt="2021-10-18T01:07:36.895" v="1033" actId="1038"/>
          <ac:picMkLst>
            <pc:docMk/>
            <pc:sldMk cId="623724900" sldId="2145705840"/>
            <ac:picMk id="81" creationId="{C66125FE-2895-4F0E-94BE-126C9EA9E0B3}"/>
          </ac:picMkLst>
        </pc:picChg>
        <pc:picChg chg="mod">
          <ac:chgData name="Ori Zohar" userId="68e8c04e-5ec7-489e-9157-e42aa2ccd553" providerId="ADAL" clId="{3067279B-5178-4C0B-B47A-18C5D4277486}" dt="2021-10-18T01:04:55.779" v="962"/>
          <ac:picMkLst>
            <pc:docMk/>
            <pc:sldMk cId="623724900" sldId="2145705840"/>
            <ac:picMk id="103" creationId="{1D442EB8-9F82-4CBC-B7F8-DF222B243A04}"/>
          </ac:picMkLst>
        </pc:picChg>
        <pc:cxnChg chg="del mod">
          <ac:chgData name="Ori Zohar" userId="68e8c04e-5ec7-489e-9157-e42aa2ccd553" providerId="ADAL" clId="{3067279B-5178-4C0B-B47A-18C5D4277486}" dt="2021-10-18T00:53:04.657" v="577" actId="478"/>
          <ac:cxnSpMkLst>
            <pc:docMk/>
            <pc:sldMk cId="623724900" sldId="2145705840"/>
            <ac:cxnSpMk id="21" creationId="{1712AA7C-E3C1-4605-A2B2-0B16904514AA}"/>
          </ac:cxnSpMkLst>
        </pc:cxnChg>
        <pc:cxnChg chg="mod">
          <ac:chgData name="Ori Zohar" userId="68e8c04e-5ec7-489e-9157-e42aa2ccd553" providerId="ADAL" clId="{3067279B-5178-4C0B-B47A-18C5D4277486}" dt="2021-10-18T01:08:44.961" v="1094" actId="14100"/>
          <ac:cxnSpMkLst>
            <pc:docMk/>
            <pc:sldMk cId="623724900" sldId="2145705840"/>
            <ac:cxnSpMk id="29" creationId="{8D2FCC98-7261-42F7-A3F5-78B6CDE84FB9}"/>
          </ac:cxnSpMkLst>
        </pc:cxnChg>
        <pc:cxnChg chg="del mod">
          <ac:chgData name="Ori Zohar" userId="68e8c04e-5ec7-489e-9157-e42aa2ccd553" providerId="ADAL" clId="{3067279B-5178-4C0B-B47A-18C5D4277486}" dt="2021-10-18T01:06:49.775" v="1015" actId="478"/>
          <ac:cxnSpMkLst>
            <pc:docMk/>
            <pc:sldMk cId="623724900" sldId="2145705840"/>
            <ac:cxnSpMk id="32" creationId="{A9A218BE-7F22-430E-B1D0-78B2E24205FA}"/>
          </ac:cxnSpMkLst>
        </pc:cxnChg>
        <pc:cxnChg chg="del mod">
          <ac:chgData name="Ori Zohar" userId="68e8c04e-5ec7-489e-9157-e42aa2ccd553" providerId="ADAL" clId="{3067279B-5178-4C0B-B47A-18C5D4277486}" dt="2021-10-18T01:00:25.628" v="845" actId="478"/>
          <ac:cxnSpMkLst>
            <pc:docMk/>
            <pc:sldMk cId="623724900" sldId="2145705840"/>
            <ac:cxnSpMk id="39" creationId="{5B290B3C-EEC3-4D09-856A-A865425BB6EA}"/>
          </ac:cxnSpMkLst>
        </pc:cxnChg>
        <pc:cxnChg chg="add mod">
          <ac:chgData name="Ori Zohar" userId="68e8c04e-5ec7-489e-9157-e42aa2ccd553" providerId="ADAL" clId="{3067279B-5178-4C0B-B47A-18C5D4277486}" dt="2021-10-18T01:07:42.560" v="1034" actId="14100"/>
          <ac:cxnSpMkLst>
            <pc:docMk/>
            <pc:sldMk cId="623724900" sldId="2145705840"/>
            <ac:cxnSpMk id="50" creationId="{FA889719-EB05-483D-AC6B-79C9F97DFF1F}"/>
          </ac:cxnSpMkLst>
        </pc:cxnChg>
        <pc:cxnChg chg="del mod">
          <ac:chgData name="Ori Zohar" userId="68e8c04e-5ec7-489e-9157-e42aa2ccd553" providerId="ADAL" clId="{3067279B-5178-4C0B-B47A-18C5D4277486}" dt="2021-10-18T00:55:19.632" v="674" actId="478"/>
          <ac:cxnSpMkLst>
            <pc:docMk/>
            <pc:sldMk cId="623724900" sldId="2145705840"/>
            <ac:cxnSpMk id="72" creationId="{96E8CE06-609B-413C-8F34-2FA6EB9F56E6}"/>
          </ac:cxnSpMkLst>
        </pc:cxnChg>
        <pc:cxnChg chg="add mod">
          <ac:chgData name="Ori Zohar" userId="68e8c04e-5ec7-489e-9157-e42aa2ccd553" providerId="ADAL" clId="{3067279B-5178-4C0B-B47A-18C5D4277486}" dt="2021-10-18T01:02:59.473" v="929" actId="1037"/>
          <ac:cxnSpMkLst>
            <pc:docMk/>
            <pc:sldMk cId="623724900" sldId="2145705840"/>
            <ac:cxnSpMk id="75" creationId="{9AD49CA2-FD12-47BD-84EA-772628D8F44F}"/>
          </ac:cxnSpMkLst>
        </pc:cxnChg>
        <pc:cxnChg chg="add mod">
          <ac:chgData name="Ori Zohar" userId="68e8c04e-5ec7-489e-9157-e42aa2ccd553" providerId="ADAL" clId="{3067279B-5178-4C0B-B47A-18C5D4277486}" dt="2021-10-18T01:04:39.146" v="954" actId="14100"/>
          <ac:cxnSpMkLst>
            <pc:docMk/>
            <pc:sldMk cId="623724900" sldId="2145705840"/>
            <ac:cxnSpMk id="97" creationId="{5D203590-B287-4417-88D4-F9C3D39E7163}"/>
          </ac:cxnSpMkLst>
        </pc:cxnChg>
        <pc:cxnChg chg="add del mod">
          <ac:chgData name="Ori Zohar" userId="68e8c04e-5ec7-489e-9157-e42aa2ccd553" providerId="ADAL" clId="{3067279B-5178-4C0B-B47A-18C5D4277486}" dt="2021-10-18T01:06:59.299" v="1019" actId="478"/>
          <ac:cxnSpMkLst>
            <pc:docMk/>
            <pc:sldMk cId="623724900" sldId="2145705840"/>
            <ac:cxnSpMk id="109" creationId="{DA0F9BB9-EF33-4D81-A67B-43271E441227}"/>
          </ac:cxnSpMkLst>
        </pc:cxnChg>
        <pc:cxnChg chg="add mod">
          <ac:chgData name="Ori Zohar" userId="68e8c04e-5ec7-489e-9157-e42aa2ccd553" providerId="ADAL" clId="{3067279B-5178-4C0B-B47A-18C5D4277486}" dt="2021-10-18T01:07:16.294" v="1021" actId="108"/>
          <ac:cxnSpMkLst>
            <pc:docMk/>
            <pc:sldMk cId="623724900" sldId="2145705840"/>
            <ac:cxnSpMk id="112" creationId="{6D69DECD-7E72-43C5-B573-E37B986E77A5}"/>
          </ac:cxnSpMkLst>
        </pc:cxnChg>
      </pc:sldChg>
      <pc:sldChg chg="addSp delSp modSp add mod">
        <pc:chgData name="Ori Zohar" userId="68e8c04e-5ec7-489e-9157-e42aa2ccd553" providerId="ADAL" clId="{3067279B-5178-4C0B-B47A-18C5D4277486}" dt="2021-11-03T23:59:06.803" v="1131" actId="1076"/>
        <pc:sldMkLst>
          <pc:docMk/>
          <pc:sldMk cId="649734994" sldId="2145705841"/>
        </pc:sldMkLst>
        <pc:spChg chg="mod topLvl">
          <ac:chgData name="Ori Zohar" userId="68e8c04e-5ec7-489e-9157-e42aa2ccd553" providerId="ADAL" clId="{3067279B-5178-4C0B-B47A-18C5D4277486}" dt="2021-11-03T23:58:06.699" v="1116" actId="1076"/>
          <ac:spMkLst>
            <pc:docMk/>
            <pc:sldMk cId="649734994" sldId="2145705841"/>
            <ac:spMk id="56" creationId="{91D7AE32-309D-4658-ACDC-2A67492CAF71}"/>
          </ac:spMkLst>
        </pc:spChg>
        <pc:spChg chg="del mod">
          <ac:chgData name="Ori Zohar" userId="68e8c04e-5ec7-489e-9157-e42aa2ccd553" providerId="ADAL" clId="{3067279B-5178-4C0B-B47A-18C5D4277486}" dt="2021-11-03T23:58:28.206" v="1122" actId="478"/>
          <ac:spMkLst>
            <pc:docMk/>
            <pc:sldMk cId="649734994" sldId="2145705841"/>
            <ac:spMk id="86" creationId="{64A7BEB9-C460-4512-8FB6-100728081FF0}"/>
          </ac:spMkLst>
        </pc:spChg>
        <pc:spChg chg="del">
          <ac:chgData name="Ori Zohar" userId="68e8c04e-5ec7-489e-9157-e42aa2ccd553" providerId="ADAL" clId="{3067279B-5178-4C0B-B47A-18C5D4277486}" dt="2021-11-03T23:57:27.288" v="1111" actId="478"/>
          <ac:spMkLst>
            <pc:docMk/>
            <pc:sldMk cId="649734994" sldId="2145705841"/>
            <ac:spMk id="90" creationId="{03A15952-0A89-49D0-AAE9-526239A43BFB}"/>
          </ac:spMkLst>
        </pc:spChg>
        <pc:spChg chg="del">
          <ac:chgData name="Ori Zohar" userId="68e8c04e-5ec7-489e-9157-e42aa2ccd553" providerId="ADAL" clId="{3067279B-5178-4C0B-B47A-18C5D4277486}" dt="2021-11-03T23:58:30.400" v="1123" actId="478"/>
          <ac:spMkLst>
            <pc:docMk/>
            <pc:sldMk cId="649734994" sldId="2145705841"/>
            <ac:spMk id="101" creationId="{7B782203-37E8-4586-9D6C-7FFE05FD50E8}"/>
          </ac:spMkLst>
        </pc:spChg>
        <pc:grpChg chg="add mod">
          <ac:chgData name="Ori Zohar" userId="68e8c04e-5ec7-489e-9157-e42aa2ccd553" providerId="ADAL" clId="{3067279B-5178-4C0B-B47A-18C5D4277486}" dt="2021-11-03T23:58:54.314" v="1128" actId="1076"/>
          <ac:grpSpMkLst>
            <pc:docMk/>
            <pc:sldMk cId="649734994" sldId="2145705841"/>
            <ac:grpSpMk id="4" creationId="{F4B7477A-E32B-4F31-ACD2-BB68DF0F6F4C}"/>
          </ac:grpSpMkLst>
        </pc:grpChg>
        <pc:grpChg chg="del">
          <ac:chgData name="Ori Zohar" userId="68e8c04e-5ec7-489e-9157-e42aa2ccd553" providerId="ADAL" clId="{3067279B-5178-4C0B-B47A-18C5D4277486}" dt="2021-11-03T23:57:27.288" v="1111" actId="478"/>
          <ac:grpSpMkLst>
            <pc:docMk/>
            <pc:sldMk cId="649734994" sldId="2145705841"/>
            <ac:grpSpMk id="35" creationId="{64A91536-2A71-45A4-87AE-193AEA730AC1}"/>
          </ac:grpSpMkLst>
        </pc:grpChg>
        <pc:grpChg chg="del mod">
          <ac:chgData name="Ori Zohar" userId="68e8c04e-5ec7-489e-9157-e42aa2ccd553" providerId="ADAL" clId="{3067279B-5178-4C0B-B47A-18C5D4277486}" dt="2021-11-03T23:57:49.790" v="1112" actId="165"/>
          <ac:grpSpMkLst>
            <pc:docMk/>
            <pc:sldMk cId="649734994" sldId="2145705841"/>
            <ac:grpSpMk id="53" creationId="{05796C92-BA2E-4840-B475-04DE22DC2296}"/>
          </ac:grpSpMkLst>
        </pc:grpChg>
        <pc:grpChg chg="mod">
          <ac:chgData name="Ori Zohar" userId="68e8c04e-5ec7-489e-9157-e42aa2ccd553" providerId="ADAL" clId="{3067279B-5178-4C0B-B47A-18C5D4277486}" dt="2021-11-03T23:59:02.026" v="1130" actId="1076"/>
          <ac:grpSpMkLst>
            <pc:docMk/>
            <pc:sldMk cId="649734994" sldId="2145705841"/>
            <ac:grpSpMk id="102" creationId="{F9F97571-DD73-4288-979B-05342EC750DA}"/>
          </ac:grpSpMkLst>
        </pc:grpChg>
        <pc:picChg chg="add mod">
          <ac:chgData name="Ori Zohar" userId="68e8c04e-5ec7-489e-9157-e42aa2ccd553" providerId="ADAL" clId="{3067279B-5178-4C0B-B47A-18C5D4277486}" dt="2021-11-03T23:59:00.713" v="1129" actId="1076"/>
          <ac:picMkLst>
            <pc:docMk/>
            <pc:sldMk cId="649734994" sldId="2145705841"/>
            <ac:picMk id="2" creationId="{032E091B-940A-4B9F-B90D-3750C2C5EA84}"/>
          </ac:picMkLst>
        </pc:picChg>
        <pc:picChg chg="mod topLvl">
          <ac:chgData name="Ori Zohar" userId="68e8c04e-5ec7-489e-9157-e42aa2ccd553" providerId="ADAL" clId="{3067279B-5178-4C0B-B47A-18C5D4277486}" dt="2021-11-03T23:58:45.957" v="1126" actId="1076"/>
          <ac:picMkLst>
            <pc:docMk/>
            <pc:sldMk cId="649734994" sldId="2145705841"/>
            <ac:picMk id="3" creationId="{CAA49E40-3EED-4FC0-9D26-1B02A0DDECE9}"/>
          </ac:picMkLst>
        </pc:picChg>
        <pc:picChg chg="mod topLvl">
          <ac:chgData name="Ori Zohar" userId="68e8c04e-5ec7-489e-9157-e42aa2ccd553" providerId="ADAL" clId="{3067279B-5178-4C0B-B47A-18C5D4277486}" dt="2021-11-03T23:57:51.987" v="1113" actId="1076"/>
          <ac:picMkLst>
            <pc:docMk/>
            <pc:sldMk cId="649734994" sldId="2145705841"/>
            <ac:picMk id="5" creationId="{64B55EF7-8DE1-4296-B3FF-00F57F4F3C39}"/>
          </ac:picMkLst>
        </pc:picChg>
        <pc:picChg chg="mod">
          <ac:chgData name="Ori Zohar" userId="68e8c04e-5ec7-489e-9157-e42aa2ccd553" providerId="ADAL" clId="{3067279B-5178-4C0B-B47A-18C5D4277486}" dt="2021-11-03T23:59:06.803" v="1131" actId="1076"/>
          <ac:picMkLst>
            <pc:docMk/>
            <pc:sldMk cId="649734994" sldId="2145705841"/>
            <ac:picMk id="81" creationId="{C66125FE-2895-4F0E-94BE-126C9EA9E0B3}"/>
          </ac:picMkLst>
        </pc:picChg>
        <pc:cxnChg chg="del mod">
          <ac:chgData name="Ori Zohar" userId="68e8c04e-5ec7-489e-9157-e42aa2ccd553" providerId="ADAL" clId="{3067279B-5178-4C0B-B47A-18C5D4277486}" dt="2021-11-03T23:57:54.155" v="1114" actId="478"/>
          <ac:cxnSpMkLst>
            <pc:docMk/>
            <pc:sldMk cId="649734994" sldId="2145705841"/>
            <ac:cxnSpMk id="50" creationId="{FA889719-EB05-483D-AC6B-79C9F97DFF1F}"/>
          </ac:cxnSpMkLst>
        </pc:cxnChg>
        <pc:cxnChg chg="del mod">
          <ac:chgData name="Ori Zohar" userId="68e8c04e-5ec7-489e-9157-e42aa2ccd553" providerId="ADAL" clId="{3067279B-5178-4C0B-B47A-18C5D4277486}" dt="2021-11-03T23:57:21.152" v="1110" actId="478"/>
          <ac:cxnSpMkLst>
            <pc:docMk/>
            <pc:sldMk cId="649734994" sldId="2145705841"/>
            <ac:cxnSpMk id="75" creationId="{9AD49CA2-FD12-47BD-84EA-772628D8F44F}"/>
          </ac:cxnSpMkLst>
        </pc:cxnChg>
        <pc:cxnChg chg="del mod">
          <ac:chgData name="Ori Zohar" userId="68e8c04e-5ec7-489e-9157-e42aa2ccd553" providerId="ADAL" clId="{3067279B-5178-4C0B-B47A-18C5D4277486}" dt="2021-11-03T23:57:19.130" v="1109" actId="478"/>
          <ac:cxnSpMkLst>
            <pc:docMk/>
            <pc:sldMk cId="649734994" sldId="2145705841"/>
            <ac:cxnSpMk id="97" creationId="{5D203590-B287-4417-88D4-F9C3D39E7163}"/>
          </ac:cxnSpMkLst>
        </pc:cxnChg>
      </pc:sldChg>
      <pc:sldChg chg="addSp delSp modSp add mod">
        <pc:chgData name="Ori Zohar" userId="68e8c04e-5ec7-489e-9157-e42aa2ccd553" providerId="ADAL" clId="{3067279B-5178-4C0B-B47A-18C5D4277486}" dt="2021-11-04T18:03:20.837" v="2139" actId="1076"/>
        <pc:sldMkLst>
          <pc:docMk/>
          <pc:sldMk cId="1283075839" sldId="2145705842"/>
        </pc:sldMkLst>
        <pc:spChg chg="mod topLvl">
          <ac:chgData name="Ori Zohar" userId="68e8c04e-5ec7-489e-9157-e42aa2ccd553" providerId="ADAL" clId="{3067279B-5178-4C0B-B47A-18C5D4277486}" dt="2021-11-04T17:45:36.171" v="1894" actId="1076"/>
          <ac:spMkLst>
            <pc:docMk/>
            <pc:sldMk cId="1283075839" sldId="2145705842"/>
            <ac:spMk id="6" creationId="{576327F4-C2F4-4369-B159-90D7BF530016}"/>
          </ac:spMkLst>
        </pc:spChg>
        <pc:spChg chg="mod topLvl">
          <ac:chgData name="Ori Zohar" userId="68e8c04e-5ec7-489e-9157-e42aa2ccd553" providerId="ADAL" clId="{3067279B-5178-4C0B-B47A-18C5D4277486}" dt="2021-11-04T17:47:25.892" v="1917" actId="1076"/>
          <ac:spMkLst>
            <pc:docMk/>
            <pc:sldMk cId="1283075839" sldId="2145705842"/>
            <ac:spMk id="19" creationId="{09682F9D-F700-40AE-98CA-1F7629B12341}"/>
          </ac:spMkLst>
        </pc:spChg>
        <pc:spChg chg="add mod topLvl">
          <ac:chgData name="Ori Zohar" userId="68e8c04e-5ec7-489e-9157-e42aa2ccd553" providerId="ADAL" clId="{3067279B-5178-4C0B-B47A-18C5D4277486}" dt="2021-11-04T17:41:32.341" v="1800" actId="207"/>
          <ac:spMkLst>
            <pc:docMk/>
            <pc:sldMk cId="1283075839" sldId="2145705842"/>
            <ac:spMk id="27" creationId="{546A47D2-30C2-4265-BC42-240CD8537716}"/>
          </ac:spMkLst>
        </pc:spChg>
        <pc:spChg chg="add mod topLvl">
          <ac:chgData name="Ori Zohar" userId="68e8c04e-5ec7-489e-9157-e42aa2ccd553" providerId="ADAL" clId="{3067279B-5178-4C0B-B47A-18C5D4277486}" dt="2021-11-04T17:43:11.412" v="1885" actId="207"/>
          <ac:spMkLst>
            <pc:docMk/>
            <pc:sldMk cId="1283075839" sldId="2145705842"/>
            <ac:spMk id="28" creationId="{C716FBAE-06B4-4520-9EFB-4FD291EDBAC5}"/>
          </ac:spMkLst>
        </pc:spChg>
        <pc:spChg chg="add del mod topLvl">
          <ac:chgData name="Ori Zohar" userId="68e8c04e-5ec7-489e-9157-e42aa2ccd553" providerId="ADAL" clId="{3067279B-5178-4C0B-B47A-18C5D4277486}" dt="2021-11-04T18:02:02.091" v="2133" actId="478"/>
          <ac:spMkLst>
            <pc:docMk/>
            <pc:sldMk cId="1283075839" sldId="2145705842"/>
            <ac:spMk id="35" creationId="{D46B3C91-E4A3-4F1E-BF6E-61C2C7C26F30}"/>
          </ac:spMkLst>
        </pc:spChg>
        <pc:spChg chg="add mod topLvl">
          <ac:chgData name="Ori Zohar" userId="68e8c04e-5ec7-489e-9157-e42aa2ccd553" providerId="ADAL" clId="{3067279B-5178-4C0B-B47A-18C5D4277486}" dt="2021-11-04T17:41:32.341" v="1800" actId="207"/>
          <ac:spMkLst>
            <pc:docMk/>
            <pc:sldMk cId="1283075839" sldId="2145705842"/>
            <ac:spMk id="36" creationId="{EEFF3900-D484-4D71-9AF6-A884A84FEF28}"/>
          </ac:spMkLst>
        </pc:spChg>
        <pc:spChg chg="add mod topLvl">
          <ac:chgData name="Ori Zohar" userId="68e8c04e-5ec7-489e-9157-e42aa2ccd553" providerId="ADAL" clId="{3067279B-5178-4C0B-B47A-18C5D4277486}" dt="2021-11-04T17:41:32.341" v="1800" actId="207"/>
          <ac:spMkLst>
            <pc:docMk/>
            <pc:sldMk cId="1283075839" sldId="2145705842"/>
            <ac:spMk id="43" creationId="{D6B35EC4-9CCF-4BFB-96FE-41938FE848D5}"/>
          </ac:spMkLst>
        </pc:spChg>
        <pc:spChg chg="del mod topLvl">
          <ac:chgData name="Ori Zohar" userId="68e8c04e-5ec7-489e-9157-e42aa2ccd553" providerId="ADAL" clId="{3067279B-5178-4C0B-B47A-18C5D4277486}" dt="2021-11-04T17:41:13.287" v="1798" actId="478"/>
          <ac:spMkLst>
            <pc:docMk/>
            <pc:sldMk cId="1283075839" sldId="2145705842"/>
            <ac:spMk id="46" creationId="{2033C1E1-FE4A-4A78-9FF3-C832175D03ED}"/>
          </ac:spMkLst>
        </pc:spChg>
        <pc:spChg chg="del">
          <ac:chgData name="Ori Zohar" userId="68e8c04e-5ec7-489e-9157-e42aa2ccd553" providerId="ADAL" clId="{3067279B-5178-4C0B-B47A-18C5D4277486}" dt="2021-11-04T00:02:51.275" v="1164" actId="478"/>
          <ac:spMkLst>
            <pc:docMk/>
            <pc:sldMk cId="1283075839" sldId="2145705842"/>
            <ac:spMk id="48" creationId="{01125640-73E2-495E-B6D6-F8951A9F1817}"/>
          </ac:spMkLst>
        </pc:spChg>
        <pc:spChg chg="del mod topLvl">
          <ac:chgData name="Ori Zohar" userId="68e8c04e-5ec7-489e-9157-e42aa2ccd553" providerId="ADAL" clId="{3067279B-5178-4C0B-B47A-18C5D4277486}" dt="2021-11-04T17:41:17.204" v="1799" actId="478"/>
          <ac:spMkLst>
            <pc:docMk/>
            <pc:sldMk cId="1283075839" sldId="2145705842"/>
            <ac:spMk id="50" creationId="{9B39265A-DEAC-48A2-96DF-373CCD664AFE}"/>
          </ac:spMkLst>
        </pc:spChg>
        <pc:spChg chg="del">
          <ac:chgData name="Ori Zohar" userId="68e8c04e-5ec7-489e-9157-e42aa2ccd553" providerId="ADAL" clId="{3067279B-5178-4C0B-B47A-18C5D4277486}" dt="2021-11-04T00:02:49.197" v="1163" actId="478"/>
          <ac:spMkLst>
            <pc:docMk/>
            <pc:sldMk cId="1283075839" sldId="2145705842"/>
            <ac:spMk id="52" creationId="{8DCF2639-306B-4B2D-BD1C-4EC66F0A45A8}"/>
          </ac:spMkLst>
        </pc:spChg>
        <pc:spChg chg="del mod topLvl">
          <ac:chgData name="Ori Zohar" userId="68e8c04e-5ec7-489e-9157-e42aa2ccd553" providerId="ADAL" clId="{3067279B-5178-4C0B-B47A-18C5D4277486}" dt="2021-11-04T00:01:28.893" v="1147" actId="478"/>
          <ac:spMkLst>
            <pc:docMk/>
            <pc:sldMk cId="1283075839" sldId="2145705842"/>
            <ac:spMk id="57" creationId="{6D483957-4A09-4A7B-A7D8-7D50D253D59A}"/>
          </ac:spMkLst>
        </pc:spChg>
        <pc:spChg chg="mod topLvl">
          <ac:chgData name="Ori Zohar" userId="68e8c04e-5ec7-489e-9157-e42aa2ccd553" providerId="ADAL" clId="{3067279B-5178-4C0B-B47A-18C5D4277486}" dt="2021-11-04T17:41:32.341" v="1800" actId="207"/>
          <ac:spMkLst>
            <pc:docMk/>
            <pc:sldMk cId="1283075839" sldId="2145705842"/>
            <ac:spMk id="65" creationId="{639E82A7-8749-4A12-AA0C-220F69F85DCF}"/>
          </ac:spMkLst>
        </pc:spChg>
        <pc:spChg chg="del">
          <ac:chgData name="Ori Zohar" userId="68e8c04e-5ec7-489e-9157-e42aa2ccd553" providerId="ADAL" clId="{3067279B-5178-4C0B-B47A-18C5D4277486}" dt="2021-11-03T23:59:40.766" v="1133" actId="478"/>
          <ac:spMkLst>
            <pc:docMk/>
            <pc:sldMk cId="1283075839" sldId="2145705842"/>
            <ac:spMk id="73" creationId="{91ABB85C-CAE8-4947-995F-DFDEFF31A147}"/>
          </ac:spMkLst>
        </pc:spChg>
        <pc:spChg chg="add del mod ord topLvl">
          <ac:chgData name="Ori Zohar" userId="68e8c04e-5ec7-489e-9157-e42aa2ccd553" providerId="ADAL" clId="{3067279B-5178-4C0B-B47A-18C5D4277486}" dt="2021-11-04T18:00:16.622" v="2071" actId="1076"/>
          <ac:spMkLst>
            <pc:docMk/>
            <pc:sldMk cId="1283075839" sldId="2145705842"/>
            <ac:spMk id="82" creationId="{0206E6E0-B7A3-48B7-86BF-319DB7EB7C0A}"/>
          </ac:spMkLst>
        </pc:spChg>
        <pc:spChg chg="add del mod">
          <ac:chgData name="Ori Zohar" userId="68e8c04e-5ec7-489e-9157-e42aa2ccd553" providerId="ADAL" clId="{3067279B-5178-4C0B-B47A-18C5D4277486}" dt="2021-11-04T00:25:26.792" v="1512" actId="478"/>
          <ac:spMkLst>
            <pc:docMk/>
            <pc:sldMk cId="1283075839" sldId="2145705842"/>
            <ac:spMk id="101" creationId="{FD16DC9D-22AE-436E-87CC-A3D267D8BBC1}"/>
          </ac:spMkLst>
        </pc:spChg>
        <pc:spChg chg="add mod">
          <ac:chgData name="Ori Zohar" userId="68e8c04e-5ec7-489e-9157-e42aa2ccd553" providerId="ADAL" clId="{3067279B-5178-4C0B-B47A-18C5D4277486}" dt="2021-11-04T17:41:32.341" v="1800" actId="207"/>
          <ac:spMkLst>
            <pc:docMk/>
            <pc:sldMk cId="1283075839" sldId="2145705842"/>
            <ac:spMk id="102" creationId="{4B75EE16-B490-46E7-ABC8-4B7DF232AE3E}"/>
          </ac:spMkLst>
        </pc:spChg>
        <pc:spChg chg="mod">
          <ac:chgData name="Ori Zohar" userId="68e8c04e-5ec7-489e-9157-e42aa2ccd553" providerId="ADAL" clId="{3067279B-5178-4C0B-B47A-18C5D4277486}" dt="2021-11-04T17:41:32.341" v="1800" actId="207"/>
          <ac:spMkLst>
            <pc:docMk/>
            <pc:sldMk cId="1283075839" sldId="2145705842"/>
            <ac:spMk id="110" creationId="{10713128-4C2A-43D9-B3B1-1D186F29D66A}"/>
          </ac:spMkLst>
        </pc:spChg>
        <pc:spChg chg="mod">
          <ac:chgData name="Ori Zohar" userId="68e8c04e-5ec7-489e-9157-e42aa2ccd553" providerId="ADAL" clId="{3067279B-5178-4C0B-B47A-18C5D4277486}" dt="2021-11-04T17:41:32.341" v="1800" actId="207"/>
          <ac:spMkLst>
            <pc:docMk/>
            <pc:sldMk cId="1283075839" sldId="2145705842"/>
            <ac:spMk id="114" creationId="{EC3DD7E7-5130-4430-A553-04168B68685B}"/>
          </ac:spMkLst>
        </pc:spChg>
        <pc:spChg chg="del mod topLvl">
          <ac:chgData name="Ori Zohar" userId="68e8c04e-5ec7-489e-9157-e42aa2ccd553" providerId="ADAL" clId="{3067279B-5178-4C0B-B47A-18C5D4277486}" dt="2021-11-04T17:45:54.547" v="1898" actId="478"/>
          <ac:spMkLst>
            <pc:docMk/>
            <pc:sldMk cId="1283075839" sldId="2145705842"/>
            <ac:spMk id="118" creationId="{BC9B43FF-4636-45FF-A226-76212522B032}"/>
          </ac:spMkLst>
        </pc:spChg>
        <pc:spChg chg="mod">
          <ac:chgData name="Ori Zohar" userId="68e8c04e-5ec7-489e-9157-e42aa2ccd553" providerId="ADAL" clId="{3067279B-5178-4C0B-B47A-18C5D4277486}" dt="2021-11-04T17:41:32.341" v="1800" actId="207"/>
          <ac:spMkLst>
            <pc:docMk/>
            <pc:sldMk cId="1283075839" sldId="2145705842"/>
            <ac:spMk id="122" creationId="{0DC67C32-55CE-4735-843E-3B29B1ECD050}"/>
          </ac:spMkLst>
        </pc:spChg>
        <pc:spChg chg="del">
          <ac:chgData name="Ori Zohar" userId="68e8c04e-5ec7-489e-9157-e42aa2ccd553" providerId="ADAL" clId="{3067279B-5178-4C0B-B47A-18C5D4277486}" dt="2021-11-03T23:59:53.294" v="1138" actId="478"/>
          <ac:spMkLst>
            <pc:docMk/>
            <pc:sldMk cId="1283075839" sldId="2145705842"/>
            <ac:spMk id="126" creationId="{3BBA3707-FB2E-44EA-BAEC-98F7D2DCFEA7}"/>
          </ac:spMkLst>
        </pc:spChg>
        <pc:spChg chg="del">
          <ac:chgData name="Ori Zohar" userId="68e8c04e-5ec7-489e-9157-e42aa2ccd553" providerId="ADAL" clId="{3067279B-5178-4C0B-B47A-18C5D4277486}" dt="2021-11-03T23:59:51.363" v="1137" actId="478"/>
          <ac:spMkLst>
            <pc:docMk/>
            <pc:sldMk cId="1283075839" sldId="2145705842"/>
            <ac:spMk id="128" creationId="{64DE6629-795A-4E72-8D16-4D7856B46D2F}"/>
          </ac:spMkLst>
        </pc:spChg>
        <pc:spChg chg="mod">
          <ac:chgData name="Ori Zohar" userId="68e8c04e-5ec7-489e-9157-e42aa2ccd553" providerId="ADAL" clId="{3067279B-5178-4C0B-B47A-18C5D4277486}" dt="2021-11-04T00:29:35.318" v="1587"/>
          <ac:spMkLst>
            <pc:docMk/>
            <pc:sldMk cId="1283075839" sldId="2145705842"/>
            <ac:spMk id="129" creationId="{B918B3AD-CB3E-417B-8B5B-76388F33A504}"/>
          </ac:spMkLst>
        </pc:spChg>
        <pc:spChg chg="mod">
          <ac:chgData name="Ori Zohar" userId="68e8c04e-5ec7-489e-9157-e42aa2ccd553" providerId="ADAL" clId="{3067279B-5178-4C0B-B47A-18C5D4277486}" dt="2021-11-04T17:41:32.341" v="1800" actId="207"/>
          <ac:spMkLst>
            <pc:docMk/>
            <pc:sldMk cId="1283075839" sldId="2145705842"/>
            <ac:spMk id="132" creationId="{D65E9A22-A050-4DB6-8000-0247E5B56DD1}"/>
          </ac:spMkLst>
        </pc:spChg>
        <pc:spChg chg="add del mod">
          <ac:chgData name="Ori Zohar" userId="68e8c04e-5ec7-489e-9157-e42aa2ccd553" providerId="ADAL" clId="{3067279B-5178-4C0B-B47A-18C5D4277486}" dt="2021-11-04T17:36:04.694" v="1726" actId="478"/>
          <ac:spMkLst>
            <pc:docMk/>
            <pc:sldMk cId="1283075839" sldId="2145705842"/>
            <ac:spMk id="135" creationId="{4FEEA2CB-DCD4-4738-A893-59BB8D84CECD}"/>
          </ac:spMkLst>
        </pc:spChg>
        <pc:spChg chg="add del mod">
          <ac:chgData name="Ori Zohar" userId="68e8c04e-5ec7-489e-9157-e42aa2ccd553" providerId="ADAL" clId="{3067279B-5178-4C0B-B47A-18C5D4277486}" dt="2021-11-04T17:36:07.272" v="1727" actId="478"/>
          <ac:spMkLst>
            <pc:docMk/>
            <pc:sldMk cId="1283075839" sldId="2145705842"/>
            <ac:spMk id="137" creationId="{F0CA0003-AC53-4455-988F-B110F7D2DA29}"/>
          </ac:spMkLst>
        </pc:spChg>
        <pc:spChg chg="add del">
          <ac:chgData name="Ori Zohar" userId="68e8c04e-5ec7-489e-9157-e42aa2ccd553" providerId="ADAL" clId="{3067279B-5178-4C0B-B47A-18C5D4277486}" dt="2021-11-04T17:35:26.105" v="1722" actId="478"/>
          <ac:spMkLst>
            <pc:docMk/>
            <pc:sldMk cId="1283075839" sldId="2145705842"/>
            <ac:spMk id="141" creationId="{DC9E3996-B20D-4D93-9D58-51304495DEAA}"/>
          </ac:spMkLst>
        </pc:spChg>
        <pc:spChg chg="add del mod">
          <ac:chgData name="Ori Zohar" userId="68e8c04e-5ec7-489e-9157-e42aa2ccd553" providerId="ADAL" clId="{3067279B-5178-4C0B-B47A-18C5D4277486}" dt="2021-11-04T17:35:42.902" v="1725" actId="478"/>
          <ac:spMkLst>
            <pc:docMk/>
            <pc:sldMk cId="1283075839" sldId="2145705842"/>
            <ac:spMk id="142" creationId="{98E2D576-2E90-4943-B6E6-D55E3E54078B}"/>
          </ac:spMkLst>
        </pc:spChg>
        <pc:spChg chg="add mod ord">
          <ac:chgData name="Ori Zohar" userId="68e8c04e-5ec7-489e-9157-e42aa2ccd553" providerId="ADAL" clId="{3067279B-5178-4C0B-B47A-18C5D4277486}" dt="2021-11-04T17:42:23.398" v="1839" actId="1038"/>
          <ac:spMkLst>
            <pc:docMk/>
            <pc:sldMk cId="1283075839" sldId="2145705842"/>
            <ac:spMk id="148" creationId="{72125C1A-2869-47CB-B9E2-F35ECBF97353}"/>
          </ac:spMkLst>
        </pc:spChg>
        <pc:spChg chg="add mod ord">
          <ac:chgData name="Ori Zohar" userId="68e8c04e-5ec7-489e-9157-e42aa2ccd553" providerId="ADAL" clId="{3067279B-5178-4C0B-B47A-18C5D4277486}" dt="2021-11-04T17:41:32.341" v="1800" actId="207"/>
          <ac:spMkLst>
            <pc:docMk/>
            <pc:sldMk cId="1283075839" sldId="2145705842"/>
            <ac:spMk id="150" creationId="{C7DB1437-BD03-43CA-BEDE-7B22F49601D1}"/>
          </ac:spMkLst>
        </pc:spChg>
        <pc:spChg chg="add mod ord">
          <ac:chgData name="Ori Zohar" userId="68e8c04e-5ec7-489e-9157-e42aa2ccd553" providerId="ADAL" clId="{3067279B-5178-4C0B-B47A-18C5D4277486}" dt="2021-11-04T17:46:58.612" v="1912" actId="1076"/>
          <ac:spMkLst>
            <pc:docMk/>
            <pc:sldMk cId="1283075839" sldId="2145705842"/>
            <ac:spMk id="153" creationId="{8D1F3A62-8D62-4C94-BF8C-DD21CC5C1E66}"/>
          </ac:spMkLst>
        </pc:spChg>
        <pc:spChg chg="add mod ord">
          <ac:chgData name="Ori Zohar" userId="68e8c04e-5ec7-489e-9157-e42aa2ccd553" providerId="ADAL" clId="{3067279B-5178-4C0B-B47A-18C5D4277486}" dt="2021-11-04T17:41:56.012" v="1801" actId="14861"/>
          <ac:spMkLst>
            <pc:docMk/>
            <pc:sldMk cId="1283075839" sldId="2145705842"/>
            <ac:spMk id="155" creationId="{DCED5671-71A1-4217-AB8F-BCD5921CB344}"/>
          </ac:spMkLst>
        </pc:spChg>
        <pc:spChg chg="add mod ord">
          <ac:chgData name="Ori Zohar" userId="68e8c04e-5ec7-489e-9157-e42aa2ccd553" providerId="ADAL" clId="{3067279B-5178-4C0B-B47A-18C5D4277486}" dt="2021-11-04T17:41:56.012" v="1801" actId="14861"/>
          <ac:spMkLst>
            <pc:docMk/>
            <pc:sldMk cId="1283075839" sldId="2145705842"/>
            <ac:spMk id="159" creationId="{6D2845D4-E6AC-4B58-8D1A-F50AC6ACCA26}"/>
          </ac:spMkLst>
        </pc:spChg>
        <pc:spChg chg="add mod ord">
          <ac:chgData name="Ori Zohar" userId="68e8c04e-5ec7-489e-9157-e42aa2ccd553" providerId="ADAL" clId="{3067279B-5178-4C0B-B47A-18C5D4277486}" dt="2021-11-04T17:42:13.116" v="1831" actId="1037"/>
          <ac:spMkLst>
            <pc:docMk/>
            <pc:sldMk cId="1283075839" sldId="2145705842"/>
            <ac:spMk id="161" creationId="{A27DA94B-4792-4FFB-AFC4-6EE622A15ABF}"/>
          </ac:spMkLst>
        </pc:spChg>
        <pc:spChg chg="mod">
          <ac:chgData name="Ori Zohar" userId="68e8c04e-5ec7-489e-9157-e42aa2ccd553" providerId="ADAL" clId="{3067279B-5178-4C0B-B47A-18C5D4277486}" dt="2021-11-04T17:45:57.517" v="1899"/>
          <ac:spMkLst>
            <pc:docMk/>
            <pc:sldMk cId="1283075839" sldId="2145705842"/>
            <ac:spMk id="164" creationId="{BED2A799-E603-4117-A1D4-32F44F2B7F87}"/>
          </ac:spMkLst>
        </pc:spChg>
        <pc:spChg chg="add mod">
          <ac:chgData name="Ori Zohar" userId="68e8c04e-5ec7-489e-9157-e42aa2ccd553" providerId="ADAL" clId="{3067279B-5178-4C0B-B47A-18C5D4277486}" dt="2021-11-04T18:03:20.837" v="2139" actId="1076"/>
          <ac:spMkLst>
            <pc:docMk/>
            <pc:sldMk cId="1283075839" sldId="2145705842"/>
            <ac:spMk id="175" creationId="{FA67C6AC-229A-490A-8212-DD47F28716A9}"/>
          </ac:spMkLst>
        </pc:spChg>
        <pc:spChg chg="add mod">
          <ac:chgData name="Ori Zohar" userId="68e8c04e-5ec7-489e-9157-e42aa2ccd553" providerId="ADAL" clId="{3067279B-5178-4C0B-B47A-18C5D4277486}" dt="2021-11-04T17:59:17.811" v="2050" actId="20577"/>
          <ac:spMkLst>
            <pc:docMk/>
            <pc:sldMk cId="1283075839" sldId="2145705842"/>
            <ac:spMk id="177" creationId="{842882F6-0BE0-44E0-AEC2-DB6AF4E4812F}"/>
          </ac:spMkLst>
        </pc:spChg>
        <pc:spChg chg="add mod">
          <ac:chgData name="Ori Zohar" userId="68e8c04e-5ec7-489e-9157-e42aa2ccd553" providerId="ADAL" clId="{3067279B-5178-4C0B-B47A-18C5D4277486}" dt="2021-11-04T17:58:08.731" v="2014" actId="20577"/>
          <ac:spMkLst>
            <pc:docMk/>
            <pc:sldMk cId="1283075839" sldId="2145705842"/>
            <ac:spMk id="179" creationId="{6AAD7C41-6CC8-464D-B12A-D801206B5E5A}"/>
          </ac:spMkLst>
        </pc:spChg>
        <pc:spChg chg="add mod">
          <ac:chgData name="Ori Zohar" userId="68e8c04e-5ec7-489e-9157-e42aa2ccd553" providerId="ADAL" clId="{3067279B-5178-4C0B-B47A-18C5D4277486}" dt="2021-11-04T18:02:48.122" v="2138" actId="1076"/>
          <ac:spMkLst>
            <pc:docMk/>
            <pc:sldMk cId="1283075839" sldId="2145705842"/>
            <ac:spMk id="182" creationId="{918EDD58-AD88-43CE-9961-38FF05A8BB5A}"/>
          </ac:spMkLst>
        </pc:spChg>
        <pc:spChg chg="add mod">
          <ac:chgData name="Ori Zohar" userId="68e8c04e-5ec7-489e-9157-e42aa2ccd553" providerId="ADAL" clId="{3067279B-5178-4C0B-B47A-18C5D4277486}" dt="2021-11-04T17:58:44.092" v="2039" actId="1076"/>
          <ac:spMkLst>
            <pc:docMk/>
            <pc:sldMk cId="1283075839" sldId="2145705842"/>
            <ac:spMk id="184" creationId="{3E99ADA3-0410-4CC4-ACB7-CF066CB26B9E}"/>
          </ac:spMkLst>
        </pc:spChg>
        <pc:spChg chg="add mod">
          <ac:chgData name="Ori Zohar" userId="68e8c04e-5ec7-489e-9157-e42aa2ccd553" providerId="ADAL" clId="{3067279B-5178-4C0B-B47A-18C5D4277486}" dt="2021-11-04T18:02:34.242" v="2137" actId="20577"/>
          <ac:spMkLst>
            <pc:docMk/>
            <pc:sldMk cId="1283075839" sldId="2145705842"/>
            <ac:spMk id="186" creationId="{908B8C89-CDB9-4F91-AE69-4D6C5CD126A1}"/>
          </ac:spMkLst>
        </pc:spChg>
        <pc:grpChg chg="del mod topLvl">
          <ac:chgData name="Ori Zohar" userId="68e8c04e-5ec7-489e-9157-e42aa2ccd553" providerId="ADAL" clId="{3067279B-5178-4C0B-B47A-18C5D4277486}" dt="2021-11-04T18:01:55.281" v="2130" actId="165"/>
          <ac:grpSpMkLst>
            <pc:docMk/>
            <pc:sldMk cId="1283075839" sldId="2145705842"/>
            <ac:grpSpMk id="4" creationId="{BE052E6C-C508-47AC-BA6E-D89D5A5761A1}"/>
          </ac:grpSpMkLst>
        </pc:grpChg>
        <pc:grpChg chg="del">
          <ac:chgData name="Ori Zohar" userId="68e8c04e-5ec7-489e-9157-e42aa2ccd553" providerId="ADAL" clId="{3067279B-5178-4C0B-B47A-18C5D4277486}" dt="2021-11-04T00:02:46.217" v="1162" actId="478"/>
          <ac:grpSpMkLst>
            <pc:docMk/>
            <pc:sldMk cId="1283075839" sldId="2145705842"/>
            <ac:grpSpMk id="12" creationId="{3E94014D-C286-4872-A9DF-7401C7815208}"/>
          </ac:grpSpMkLst>
        </pc:grpChg>
        <pc:grpChg chg="del mod topLvl">
          <ac:chgData name="Ori Zohar" userId="68e8c04e-5ec7-489e-9157-e42aa2ccd553" providerId="ADAL" clId="{3067279B-5178-4C0B-B47A-18C5D4277486}" dt="2021-11-04T17:41:13.287" v="1798" actId="478"/>
          <ac:grpSpMkLst>
            <pc:docMk/>
            <pc:sldMk cId="1283075839" sldId="2145705842"/>
            <ac:grpSpMk id="45" creationId="{0ADD9D66-0418-40C6-BD1E-A874A2288961}"/>
          </ac:grpSpMkLst>
        </pc:grpChg>
        <pc:grpChg chg="del mod topLvl">
          <ac:chgData name="Ori Zohar" userId="68e8c04e-5ec7-489e-9157-e42aa2ccd553" providerId="ADAL" clId="{3067279B-5178-4C0B-B47A-18C5D4277486}" dt="2021-11-04T17:41:17.204" v="1799" actId="478"/>
          <ac:grpSpMkLst>
            <pc:docMk/>
            <pc:sldMk cId="1283075839" sldId="2145705842"/>
            <ac:grpSpMk id="49" creationId="{A16B26DC-9B8A-466D-A078-47B2615FFB33}"/>
          </ac:grpSpMkLst>
        </pc:grpChg>
        <pc:grpChg chg="add del mod">
          <ac:chgData name="Ori Zohar" userId="68e8c04e-5ec7-489e-9157-e42aa2ccd553" providerId="ADAL" clId="{3067279B-5178-4C0B-B47A-18C5D4277486}" dt="2021-11-04T00:01:28.893" v="1147" actId="478"/>
          <ac:grpSpMkLst>
            <pc:docMk/>
            <pc:sldMk cId="1283075839" sldId="2145705842"/>
            <ac:grpSpMk id="54" creationId="{225F420A-8A0E-4EF2-B31D-758E7278849C}"/>
          </ac:grpSpMkLst>
        </pc:grpChg>
        <pc:grpChg chg="del">
          <ac:chgData name="Ori Zohar" userId="68e8c04e-5ec7-489e-9157-e42aa2ccd553" providerId="ADAL" clId="{3067279B-5178-4C0B-B47A-18C5D4277486}" dt="2021-11-04T00:00:11.829" v="1143" actId="478"/>
          <ac:grpSpMkLst>
            <pc:docMk/>
            <pc:sldMk cId="1283075839" sldId="2145705842"/>
            <ac:grpSpMk id="61" creationId="{A2C81252-5D31-47ED-ADA1-6D1F206AD2A6}"/>
          </ac:grpSpMkLst>
        </pc:grpChg>
        <pc:grpChg chg="add del mod topLvl">
          <ac:chgData name="Ori Zohar" userId="68e8c04e-5ec7-489e-9157-e42aa2ccd553" providerId="ADAL" clId="{3067279B-5178-4C0B-B47A-18C5D4277486}" dt="2021-11-04T16:41:09.743" v="1650" actId="165"/>
          <ac:grpSpMkLst>
            <pc:docMk/>
            <pc:sldMk cId="1283075839" sldId="2145705842"/>
            <ac:grpSpMk id="81" creationId="{5A4063DB-F597-4E14-85E3-0F3F15591DB9}"/>
          </ac:grpSpMkLst>
        </pc:grpChg>
        <pc:grpChg chg="add del mod topLvl">
          <ac:chgData name="Ori Zohar" userId="68e8c04e-5ec7-489e-9157-e42aa2ccd553" providerId="ADAL" clId="{3067279B-5178-4C0B-B47A-18C5D4277486}" dt="2021-11-04T16:38:56.776" v="1646" actId="165"/>
          <ac:grpSpMkLst>
            <pc:docMk/>
            <pc:sldMk cId="1283075839" sldId="2145705842"/>
            <ac:grpSpMk id="85" creationId="{23B4F95A-EABF-44E0-9EA3-30263F2D0DC4}"/>
          </ac:grpSpMkLst>
        </pc:grpChg>
        <pc:grpChg chg="add mod topLvl">
          <ac:chgData name="Ori Zohar" userId="68e8c04e-5ec7-489e-9157-e42aa2ccd553" providerId="ADAL" clId="{3067279B-5178-4C0B-B47A-18C5D4277486}" dt="2021-11-04T17:46:41.772" v="1908" actId="1076"/>
          <ac:grpSpMkLst>
            <pc:docMk/>
            <pc:sldMk cId="1283075839" sldId="2145705842"/>
            <ac:grpSpMk id="106" creationId="{2DD18767-B9D4-446F-8565-FEAC967333FB}"/>
          </ac:grpSpMkLst>
        </pc:grpChg>
        <pc:grpChg chg="add mod topLvl">
          <ac:chgData name="Ori Zohar" userId="68e8c04e-5ec7-489e-9157-e42aa2ccd553" providerId="ADAL" clId="{3067279B-5178-4C0B-B47A-18C5D4277486}" dt="2021-11-04T17:34:46.363" v="1719" actId="207"/>
          <ac:grpSpMkLst>
            <pc:docMk/>
            <pc:sldMk cId="1283075839" sldId="2145705842"/>
            <ac:grpSpMk id="109" creationId="{BC2DF1AD-B2C3-4245-BD1E-56CF610BFCE4}"/>
          </ac:grpSpMkLst>
        </pc:grpChg>
        <pc:grpChg chg="add mod topLvl">
          <ac:chgData name="Ori Zohar" userId="68e8c04e-5ec7-489e-9157-e42aa2ccd553" providerId="ADAL" clId="{3067279B-5178-4C0B-B47A-18C5D4277486}" dt="2021-11-04T17:55:23.541" v="1963" actId="1076"/>
          <ac:grpSpMkLst>
            <pc:docMk/>
            <pc:sldMk cId="1283075839" sldId="2145705842"/>
            <ac:grpSpMk id="113" creationId="{736122E6-61DC-465F-B2A5-C609E23C0C5D}"/>
          </ac:grpSpMkLst>
        </pc:grpChg>
        <pc:grpChg chg="add del mod topLvl">
          <ac:chgData name="Ori Zohar" userId="68e8c04e-5ec7-489e-9157-e42aa2ccd553" providerId="ADAL" clId="{3067279B-5178-4C0B-B47A-18C5D4277486}" dt="2021-11-04T17:45:52.174" v="1897" actId="478"/>
          <ac:grpSpMkLst>
            <pc:docMk/>
            <pc:sldMk cId="1283075839" sldId="2145705842"/>
            <ac:grpSpMk id="117" creationId="{953E3FB8-42DA-4EE7-8E5D-DF7B94DFC208}"/>
          </ac:grpSpMkLst>
        </pc:grpChg>
        <pc:grpChg chg="add mod topLvl">
          <ac:chgData name="Ori Zohar" userId="68e8c04e-5ec7-489e-9157-e42aa2ccd553" providerId="ADAL" clId="{3067279B-5178-4C0B-B47A-18C5D4277486}" dt="2021-11-04T17:46:28.883" v="1906" actId="1076"/>
          <ac:grpSpMkLst>
            <pc:docMk/>
            <pc:sldMk cId="1283075839" sldId="2145705842"/>
            <ac:grpSpMk id="121" creationId="{E60567CF-9B68-49BE-B8E7-94FA16E9EBB2}"/>
          </ac:grpSpMkLst>
        </pc:grpChg>
        <pc:grpChg chg="add del mod">
          <ac:chgData name="Ori Zohar" userId="68e8c04e-5ec7-489e-9157-e42aa2ccd553" providerId="ADAL" clId="{3067279B-5178-4C0B-B47A-18C5D4277486}" dt="2021-11-04T00:29:51.012" v="1593" actId="478"/>
          <ac:grpSpMkLst>
            <pc:docMk/>
            <pc:sldMk cId="1283075839" sldId="2145705842"/>
            <ac:grpSpMk id="127" creationId="{6184B5F1-BC66-483C-90B6-8E79A1B6A110}"/>
          </ac:grpSpMkLst>
        </pc:grpChg>
        <pc:grpChg chg="add mod topLvl">
          <ac:chgData name="Ori Zohar" userId="68e8c04e-5ec7-489e-9157-e42aa2ccd553" providerId="ADAL" clId="{3067279B-5178-4C0B-B47A-18C5D4277486}" dt="2021-11-04T17:34:46.363" v="1719" actId="207"/>
          <ac:grpSpMkLst>
            <pc:docMk/>
            <pc:sldMk cId="1283075839" sldId="2145705842"/>
            <ac:grpSpMk id="131" creationId="{8F887D23-1C0E-41D2-B984-6FB592DF63DD}"/>
          </ac:grpSpMkLst>
        </pc:grpChg>
        <pc:grpChg chg="add del mod">
          <ac:chgData name="Ori Zohar" userId="68e8c04e-5ec7-489e-9157-e42aa2ccd553" providerId="ADAL" clId="{3067279B-5178-4C0B-B47A-18C5D4277486}" dt="2021-11-04T16:38:49.092" v="1643" actId="165"/>
          <ac:grpSpMkLst>
            <pc:docMk/>
            <pc:sldMk cId="1283075839" sldId="2145705842"/>
            <ac:grpSpMk id="134" creationId="{6A40FB52-219B-4469-8C85-D10257863891}"/>
          </ac:grpSpMkLst>
        </pc:grpChg>
        <pc:grpChg chg="add del">
          <ac:chgData name="Ori Zohar" userId="68e8c04e-5ec7-489e-9157-e42aa2ccd553" providerId="ADAL" clId="{3067279B-5178-4C0B-B47A-18C5D4277486}" dt="2021-11-04T17:37:56.497" v="1737" actId="165"/>
          <ac:grpSpMkLst>
            <pc:docMk/>
            <pc:sldMk cId="1283075839" sldId="2145705842"/>
            <ac:grpSpMk id="139" creationId="{67106466-3DE9-40E5-866E-47F56D3C4EE8}"/>
          </ac:grpSpMkLst>
        </pc:grpChg>
        <pc:grpChg chg="add mod">
          <ac:chgData name="Ori Zohar" userId="68e8c04e-5ec7-489e-9157-e42aa2ccd553" providerId="ADAL" clId="{3067279B-5178-4C0B-B47A-18C5D4277486}" dt="2021-11-04T17:46:14.458" v="1902" actId="1076"/>
          <ac:grpSpMkLst>
            <pc:docMk/>
            <pc:sldMk cId="1283075839" sldId="2145705842"/>
            <ac:grpSpMk id="156" creationId="{7E01D30D-0832-4F2C-91DC-18D29B48475D}"/>
          </ac:grpSpMkLst>
        </pc:grpChg>
        <pc:grpChg chg="add mod ord">
          <ac:chgData name="Ori Zohar" userId="68e8c04e-5ec7-489e-9157-e42aa2ccd553" providerId="ADAL" clId="{3067279B-5178-4C0B-B47A-18C5D4277486}" dt="2021-11-04T17:47:48.305" v="1935" actId="1076"/>
          <ac:grpSpMkLst>
            <pc:docMk/>
            <pc:sldMk cId="1283075839" sldId="2145705842"/>
            <ac:grpSpMk id="157" creationId="{74664E1F-2E0B-4410-AFD0-81C5EB0B4CBE}"/>
          </ac:grpSpMkLst>
        </pc:grpChg>
        <pc:grpChg chg="add mod">
          <ac:chgData name="Ori Zohar" userId="68e8c04e-5ec7-489e-9157-e42aa2ccd553" providerId="ADAL" clId="{3067279B-5178-4C0B-B47A-18C5D4277486}" dt="2021-11-04T17:45:42.303" v="1896" actId="1076"/>
          <ac:grpSpMkLst>
            <pc:docMk/>
            <pc:sldMk cId="1283075839" sldId="2145705842"/>
            <ac:grpSpMk id="162" creationId="{26FCDDF9-25C1-4C19-AAF7-B6991CDB56B5}"/>
          </ac:grpSpMkLst>
        </pc:grpChg>
        <pc:grpChg chg="add mod">
          <ac:chgData name="Ori Zohar" userId="68e8c04e-5ec7-489e-9157-e42aa2ccd553" providerId="ADAL" clId="{3067279B-5178-4C0B-B47A-18C5D4277486}" dt="2021-11-04T17:46:02.692" v="1900" actId="1076"/>
          <ac:grpSpMkLst>
            <pc:docMk/>
            <pc:sldMk cId="1283075839" sldId="2145705842"/>
            <ac:grpSpMk id="163" creationId="{5CCCB35B-5CB5-4F59-A781-AC085DADC48F}"/>
          </ac:grpSpMkLst>
        </pc:grpChg>
        <pc:grpChg chg="add mod">
          <ac:chgData name="Ori Zohar" userId="68e8c04e-5ec7-489e-9157-e42aa2ccd553" providerId="ADAL" clId="{3067279B-5178-4C0B-B47A-18C5D4277486}" dt="2021-11-04T17:55:30.901" v="1965" actId="1076"/>
          <ac:grpSpMkLst>
            <pc:docMk/>
            <pc:sldMk cId="1283075839" sldId="2145705842"/>
            <ac:grpSpMk id="170" creationId="{2D65D8BF-29EF-46E2-89F1-928905AA023E}"/>
          </ac:grpSpMkLst>
        </pc:grpChg>
        <pc:grpChg chg="add mod">
          <ac:chgData name="Ori Zohar" userId="68e8c04e-5ec7-489e-9157-e42aa2ccd553" providerId="ADAL" clId="{3067279B-5178-4C0B-B47A-18C5D4277486}" dt="2021-11-04T17:55:27.591" v="1964" actId="1076"/>
          <ac:grpSpMkLst>
            <pc:docMk/>
            <pc:sldMk cId="1283075839" sldId="2145705842"/>
            <ac:grpSpMk id="171" creationId="{8E6008EE-D9F2-4033-BF51-9B59174FA44A}"/>
          </ac:grpSpMkLst>
        </pc:grpChg>
        <pc:picChg chg="mod topLvl">
          <ac:chgData name="Ori Zohar" userId="68e8c04e-5ec7-489e-9157-e42aa2ccd553" providerId="ADAL" clId="{3067279B-5178-4C0B-B47A-18C5D4277486}" dt="2021-11-04T16:41:09.743" v="1650" actId="165"/>
          <ac:picMkLst>
            <pc:docMk/>
            <pc:sldMk cId="1283075839" sldId="2145705842"/>
            <ac:picMk id="2" creationId="{78354266-EC56-4310-B345-F54169DF68DD}"/>
          </ac:picMkLst>
        </pc:picChg>
        <pc:picChg chg="mod topLvl">
          <ac:chgData name="Ori Zohar" userId="68e8c04e-5ec7-489e-9157-e42aa2ccd553" providerId="ADAL" clId="{3067279B-5178-4C0B-B47A-18C5D4277486}" dt="2021-11-04T16:41:09.743" v="1650" actId="165"/>
          <ac:picMkLst>
            <pc:docMk/>
            <pc:sldMk cId="1283075839" sldId="2145705842"/>
            <ac:picMk id="5" creationId="{D46CE950-5F21-4B37-B78D-2D75B782F69E}"/>
          </ac:picMkLst>
        </pc:picChg>
        <pc:picChg chg="mod topLvl">
          <ac:chgData name="Ori Zohar" userId="68e8c04e-5ec7-489e-9157-e42aa2ccd553" providerId="ADAL" clId="{3067279B-5178-4C0B-B47A-18C5D4277486}" dt="2021-11-04T16:41:09.743" v="1650" actId="165"/>
          <ac:picMkLst>
            <pc:docMk/>
            <pc:sldMk cId="1283075839" sldId="2145705842"/>
            <ac:picMk id="11" creationId="{C5BD9849-32CF-4D23-8CEC-1D823454FBF8}"/>
          </ac:picMkLst>
        </pc:picChg>
        <pc:picChg chg="mod topLvl">
          <ac:chgData name="Ori Zohar" userId="68e8c04e-5ec7-489e-9157-e42aa2ccd553" providerId="ADAL" clId="{3067279B-5178-4C0B-B47A-18C5D4277486}" dt="2021-11-04T16:41:09.743" v="1650" actId="165"/>
          <ac:picMkLst>
            <pc:docMk/>
            <pc:sldMk cId="1283075839" sldId="2145705842"/>
            <ac:picMk id="14" creationId="{48C749F6-2CF1-4601-BBFE-5C128C1253D8}"/>
          </ac:picMkLst>
        </pc:picChg>
        <pc:picChg chg="add mod ord topLvl">
          <ac:chgData name="Ori Zohar" userId="68e8c04e-5ec7-489e-9157-e42aa2ccd553" providerId="ADAL" clId="{3067279B-5178-4C0B-B47A-18C5D4277486}" dt="2021-11-04T16:41:09.743" v="1650" actId="165"/>
          <ac:picMkLst>
            <pc:docMk/>
            <pc:sldMk cId="1283075839" sldId="2145705842"/>
            <ac:picMk id="30" creationId="{3D619DEE-38DE-4BD5-A8DF-9680DEFCB209}"/>
          </ac:picMkLst>
        </pc:picChg>
        <pc:picChg chg="add del mod topLvl">
          <ac:chgData name="Ori Zohar" userId="68e8c04e-5ec7-489e-9157-e42aa2ccd553" providerId="ADAL" clId="{3067279B-5178-4C0B-B47A-18C5D4277486}" dt="2021-11-04T18:01:59.519" v="2132" actId="478"/>
          <ac:picMkLst>
            <pc:docMk/>
            <pc:sldMk cId="1283075839" sldId="2145705842"/>
            <ac:picMk id="34" creationId="{D031BF97-31AC-445E-8AD3-A97F7D6F6712}"/>
          </ac:picMkLst>
        </pc:picChg>
        <pc:picChg chg="mod topLvl">
          <ac:chgData name="Ori Zohar" userId="68e8c04e-5ec7-489e-9157-e42aa2ccd553" providerId="ADAL" clId="{3067279B-5178-4C0B-B47A-18C5D4277486}" dt="2021-11-04T17:41:13.287" v="1798" actId="478"/>
          <ac:picMkLst>
            <pc:docMk/>
            <pc:sldMk cId="1283075839" sldId="2145705842"/>
            <ac:picMk id="47" creationId="{DCB50389-226E-4A93-8F1A-5A7E89A1AC5E}"/>
          </ac:picMkLst>
        </pc:picChg>
        <pc:picChg chg="mod topLvl">
          <ac:chgData name="Ori Zohar" userId="68e8c04e-5ec7-489e-9157-e42aa2ccd553" providerId="ADAL" clId="{3067279B-5178-4C0B-B47A-18C5D4277486}" dt="2021-11-04T17:41:17.204" v="1799" actId="478"/>
          <ac:picMkLst>
            <pc:docMk/>
            <pc:sldMk cId="1283075839" sldId="2145705842"/>
            <ac:picMk id="51" creationId="{AD25B0F3-B479-4206-8A26-66525B51BDD5}"/>
          </ac:picMkLst>
        </pc:picChg>
        <pc:picChg chg="mod topLvl">
          <ac:chgData name="Ori Zohar" userId="68e8c04e-5ec7-489e-9157-e42aa2ccd553" providerId="ADAL" clId="{3067279B-5178-4C0B-B47A-18C5D4277486}" dt="2021-11-04T17:55:15.517" v="1961" actId="1038"/>
          <ac:picMkLst>
            <pc:docMk/>
            <pc:sldMk cId="1283075839" sldId="2145705842"/>
            <ac:picMk id="53" creationId="{23508BD1-F8D9-4C71-8270-EA7BBE20DF3E}"/>
          </ac:picMkLst>
        </pc:picChg>
        <pc:picChg chg="del mod topLvl">
          <ac:chgData name="Ori Zohar" userId="68e8c04e-5ec7-489e-9157-e42aa2ccd553" providerId="ADAL" clId="{3067279B-5178-4C0B-B47A-18C5D4277486}" dt="2021-11-04T00:04:57.751" v="1207" actId="478"/>
          <ac:picMkLst>
            <pc:docMk/>
            <pc:sldMk cId="1283075839" sldId="2145705842"/>
            <ac:picMk id="55" creationId="{711C7CB4-73D5-4FE5-992D-1484EACC3EA3}"/>
          </ac:picMkLst>
        </pc:picChg>
        <pc:picChg chg="add mod topLvl">
          <ac:chgData name="Ori Zohar" userId="68e8c04e-5ec7-489e-9157-e42aa2ccd553" providerId="ADAL" clId="{3067279B-5178-4C0B-B47A-18C5D4277486}" dt="2021-11-04T16:41:09.743" v="1650" actId="165"/>
          <ac:picMkLst>
            <pc:docMk/>
            <pc:sldMk cId="1283075839" sldId="2145705842"/>
            <ac:picMk id="59" creationId="{892AAE1E-44CB-47D7-8069-5DC2A6A3B5D4}"/>
          </ac:picMkLst>
        </pc:picChg>
        <pc:picChg chg="del">
          <ac:chgData name="Ori Zohar" userId="68e8c04e-5ec7-489e-9157-e42aa2ccd553" providerId="ADAL" clId="{3067279B-5178-4C0B-B47A-18C5D4277486}" dt="2021-11-04T00:00:11.829" v="1143" actId="478"/>
          <ac:picMkLst>
            <pc:docMk/>
            <pc:sldMk cId="1283075839" sldId="2145705842"/>
            <ac:picMk id="66" creationId="{FD2CAA64-3957-47F8-B312-F35D018C38DC}"/>
          </ac:picMkLst>
        </pc:picChg>
        <pc:picChg chg="mod topLvl">
          <ac:chgData name="Ori Zohar" userId="68e8c04e-5ec7-489e-9157-e42aa2ccd553" providerId="ADAL" clId="{3067279B-5178-4C0B-B47A-18C5D4277486}" dt="2021-11-04T18:01:08.666" v="2084" actId="1038"/>
          <ac:picMkLst>
            <pc:docMk/>
            <pc:sldMk cId="1283075839" sldId="2145705842"/>
            <ac:picMk id="69" creationId="{E7AF29E0-5F01-4865-AE61-4A4C5EA4AEA6}"/>
          </ac:picMkLst>
        </pc:picChg>
        <pc:picChg chg="del">
          <ac:chgData name="Ori Zohar" userId="68e8c04e-5ec7-489e-9157-e42aa2ccd553" providerId="ADAL" clId="{3067279B-5178-4C0B-B47A-18C5D4277486}" dt="2021-11-03T23:59:46.987" v="1134" actId="478"/>
          <ac:picMkLst>
            <pc:docMk/>
            <pc:sldMk cId="1283075839" sldId="2145705842"/>
            <ac:picMk id="70" creationId="{D7DF5850-F55A-47A0-A1BE-1420E26DCCDE}"/>
          </ac:picMkLst>
        </pc:picChg>
        <pc:picChg chg="del">
          <ac:chgData name="Ori Zohar" userId="68e8c04e-5ec7-489e-9157-e42aa2ccd553" providerId="ADAL" clId="{3067279B-5178-4C0B-B47A-18C5D4277486}" dt="2021-11-03T23:59:54.043" v="1139" actId="478"/>
          <ac:picMkLst>
            <pc:docMk/>
            <pc:sldMk cId="1283075839" sldId="2145705842"/>
            <ac:picMk id="71" creationId="{AA33E60B-DB22-492D-8489-85215F9F0671}"/>
          </ac:picMkLst>
        </pc:picChg>
        <pc:picChg chg="add mod">
          <ac:chgData name="Ori Zohar" userId="68e8c04e-5ec7-489e-9157-e42aa2ccd553" providerId="ADAL" clId="{3067279B-5178-4C0B-B47A-18C5D4277486}" dt="2021-11-04T17:37:00.475" v="1733" actId="207"/>
          <ac:picMkLst>
            <pc:docMk/>
            <pc:sldMk cId="1283075839" sldId="2145705842"/>
            <ac:picMk id="144" creationId="{CDCBA246-D31E-4D79-B1B9-96D3050D7B38}"/>
          </ac:picMkLst>
        </pc:picChg>
        <pc:picChg chg="add mod">
          <ac:chgData name="Ori Zohar" userId="68e8c04e-5ec7-489e-9157-e42aa2ccd553" providerId="ADAL" clId="{3067279B-5178-4C0B-B47A-18C5D4277486}" dt="2021-11-04T17:37:00.475" v="1733" actId="207"/>
          <ac:picMkLst>
            <pc:docMk/>
            <pc:sldMk cId="1283075839" sldId="2145705842"/>
            <ac:picMk id="146" creationId="{9BF72010-378F-4410-9804-57D659E0C749}"/>
          </ac:picMkLst>
        </pc:picChg>
        <pc:cxnChg chg="mod topLvl">
          <ac:chgData name="Ori Zohar" userId="68e8c04e-5ec7-489e-9157-e42aa2ccd553" providerId="ADAL" clId="{3067279B-5178-4C0B-B47A-18C5D4277486}" dt="2021-11-04T17:58:14.920" v="2015" actId="14100"/>
          <ac:cxnSpMkLst>
            <pc:docMk/>
            <pc:sldMk cId="1283075839" sldId="2145705842"/>
            <ac:cxnSpMk id="3" creationId="{4E777F25-AAE1-4F1B-922A-BB7287305024}"/>
          </ac:cxnSpMkLst>
        </pc:cxnChg>
        <pc:cxnChg chg="mod topLvl">
          <ac:chgData name="Ori Zohar" userId="68e8c04e-5ec7-489e-9157-e42aa2ccd553" providerId="ADAL" clId="{3067279B-5178-4C0B-B47A-18C5D4277486}" dt="2021-11-04T16:41:56.107" v="1651" actId="208"/>
          <ac:cxnSpMkLst>
            <pc:docMk/>
            <pc:sldMk cId="1283075839" sldId="2145705842"/>
            <ac:cxnSpMk id="7" creationId="{FBCE9E85-BC95-4E51-8F87-9704E1B06EDD}"/>
          </ac:cxnSpMkLst>
        </pc:cxnChg>
        <pc:cxnChg chg="del mod topLvl">
          <ac:chgData name="Ori Zohar" userId="68e8c04e-5ec7-489e-9157-e42aa2ccd553" providerId="ADAL" clId="{3067279B-5178-4C0B-B47A-18C5D4277486}" dt="2021-11-04T18:00:30.632" v="2075" actId="478"/>
          <ac:cxnSpMkLst>
            <pc:docMk/>
            <pc:sldMk cId="1283075839" sldId="2145705842"/>
            <ac:cxnSpMk id="8" creationId="{9AF0E560-C981-44AE-9A21-CBD77FABA1CA}"/>
          </ac:cxnSpMkLst>
        </pc:cxnChg>
        <pc:cxnChg chg="del">
          <ac:chgData name="Ori Zohar" userId="68e8c04e-5ec7-489e-9157-e42aa2ccd553" providerId="ADAL" clId="{3067279B-5178-4C0B-B47A-18C5D4277486}" dt="2021-11-04T00:01:33.542" v="1148" actId="478"/>
          <ac:cxnSpMkLst>
            <pc:docMk/>
            <pc:sldMk cId="1283075839" sldId="2145705842"/>
            <ac:cxnSpMk id="9" creationId="{7EBD5459-4573-48BF-B445-CCD3559B26A9}"/>
          </ac:cxnSpMkLst>
        </pc:cxnChg>
        <pc:cxnChg chg="mod topLvl">
          <ac:chgData name="Ori Zohar" userId="68e8c04e-5ec7-489e-9157-e42aa2ccd553" providerId="ADAL" clId="{3067279B-5178-4C0B-B47A-18C5D4277486}" dt="2021-11-04T16:41:56.107" v="1651" actId="208"/>
          <ac:cxnSpMkLst>
            <pc:docMk/>
            <pc:sldMk cId="1283075839" sldId="2145705842"/>
            <ac:cxnSpMk id="10" creationId="{4F9B6D2E-35B0-4C87-BC62-1BA1E4A90663}"/>
          </ac:cxnSpMkLst>
        </pc:cxnChg>
        <pc:cxnChg chg="del mod">
          <ac:chgData name="Ori Zohar" userId="68e8c04e-5ec7-489e-9157-e42aa2ccd553" providerId="ADAL" clId="{3067279B-5178-4C0B-B47A-18C5D4277486}" dt="2021-11-04T00:00:13.133" v="1144" actId="478"/>
          <ac:cxnSpMkLst>
            <pc:docMk/>
            <pc:sldMk cId="1283075839" sldId="2145705842"/>
            <ac:cxnSpMk id="13" creationId="{44FD66C8-04E4-44DF-993C-4D40F5B8BC20}"/>
          </ac:cxnSpMkLst>
        </pc:cxnChg>
        <pc:cxnChg chg="del mod">
          <ac:chgData name="Ori Zohar" userId="68e8c04e-5ec7-489e-9157-e42aa2ccd553" providerId="ADAL" clId="{3067279B-5178-4C0B-B47A-18C5D4277486}" dt="2021-11-04T00:02:54.262" v="1165" actId="478"/>
          <ac:cxnSpMkLst>
            <pc:docMk/>
            <pc:sldMk cId="1283075839" sldId="2145705842"/>
            <ac:cxnSpMk id="16" creationId="{9199588D-BE39-4AE7-BCBD-6DBBD4CC464B}"/>
          </ac:cxnSpMkLst>
        </pc:cxnChg>
        <pc:cxnChg chg="add del mod topLvl">
          <ac:chgData name="Ori Zohar" userId="68e8c04e-5ec7-489e-9157-e42aa2ccd553" providerId="ADAL" clId="{3067279B-5178-4C0B-B47A-18C5D4277486}" dt="2021-11-04T18:00:23.981" v="2073" actId="478"/>
          <ac:cxnSpMkLst>
            <pc:docMk/>
            <pc:sldMk cId="1283075839" sldId="2145705842"/>
            <ac:cxnSpMk id="17" creationId="{4989E409-BDD1-4DCF-8E27-2DD17223B279}"/>
          </ac:cxnSpMkLst>
        </pc:cxnChg>
        <pc:cxnChg chg="del">
          <ac:chgData name="Ori Zohar" userId="68e8c04e-5ec7-489e-9157-e42aa2ccd553" providerId="ADAL" clId="{3067279B-5178-4C0B-B47A-18C5D4277486}" dt="2021-11-04T00:03:07.665" v="1168" actId="478"/>
          <ac:cxnSpMkLst>
            <pc:docMk/>
            <pc:sldMk cId="1283075839" sldId="2145705842"/>
            <ac:cxnSpMk id="20" creationId="{715D1CF8-EFA3-4B50-A211-95B5BDE4A1A4}"/>
          </ac:cxnSpMkLst>
        </pc:cxnChg>
        <pc:cxnChg chg="del">
          <ac:chgData name="Ori Zohar" userId="68e8c04e-5ec7-489e-9157-e42aa2ccd553" providerId="ADAL" clId="{3067279B-5178-4C0B-B47A-18C5D4277486}" dt="2021-11-04T00:03:05.095" v="1167" actId="478"/>
          <ac:cxnSpMkLst>
            <pc:docMk/>
            <pc:sldMk cId="1283075839" sldId="2145705842"/>
            <ac:cxnSpMk id="21" creationId="{330ED60A-748F-4F92-B063-07F47AF19640}"/>
          </ac:cxnSpMkLst>
        </pc:cxnChg>
        <pc:cxnChg chg="add del mod">
          <ac:chgData name="Ori Zohar" userId="68e8c04e-5ec7-489e-9157-e42aa2ccd553" providerId="ADAL" clId="{3067279B-5178-4C0B-B47A-18C5D4277486}" dt="2021-11-04T00:18:01.161" v="1437" actId="478"/>
          <ac:cxnSpMkLst>
            <pc:docMk/>
            <pc:sldMk cId="1283075839" sldId="2145705842"/>
            <ac:cxnSpMk id="23" creationId="{9CAD877B-786D-4F2E-BE44-51EFB08837A1}"/>
          </ac:cxnSpMkLst>
        </pc:cxnChg>
        <pc:cxnChg chg="add del mod">
          <ac:chgData name="Ori Zohar" userId="68e8c04e-5ec7-489e-9157-e42aa2ccd553" providerId="ADAL" clId="{3067279B-5178-4C0B-B47A-18C5D4277486}" dt="2021-11-04T00:18:03.639" v="1438" actId="478"/>
          <ac:cxnSpMkLst>
            <pc:docMk/>
            <pc:sldMk cId="1283075839" sldId="2145705842"/>
            <ac:cxnSpMk id="25" creationId="{D0F30EC2-C103-4B93-BA1C-7DDD893707C4}"/>
          </ac:cxnSpMkLst>
        </pc:cxnChg>
        <pc:cxnChg chg="add del mod topLvl">
          <ac:chgData name="Ori Zohar" userId="68e8c04e-5ec7-489e-9157-e42aa2ccd553" providerId="ADAL" clId="{3067279B-5178-4C0B-B47A-18C5D4277486}" dt="2021-11-04T18:00:27.921" v="2074" actId="478"/>
          <ac:cxnSpMkLst>
            <pc:docMk/>
            <pc:sldMk cId="1283075839" sldId="2145705842"/>
            <ac:cxnSpMk id="29" creationId="{1CCFEB80-1C18-4A2E-8304-4C3D217F6C60}"/>
          </ac:cxnSpMkLst>
        </pc:cxnChg>
        <pc:cxnChg chg="del">
          <ac:chgData name="Ori Zohar" userId="68e8c04e-5ec7-489e-9157-e42aa2ccd553" providerId="ADAL" clId="{3067279B-5178-4C0B-B47A-18C5D4277486}" dt="2021-11-03T23:59:48.707" v="1135" actId="478"/>
          <ac:cxnSpMkLst>
            <pc:docMk/>
            <pc:sldMk cId="1283075839" sldId="2145705842"/>
            <ac:cxnSpMk id="86" creationId="{48BAEDBF-69DC-4388-BD02-EBA9F5C7A3C9}"/>
          </ac:cxnSpMkLst>
        </pc:cxnChg>
        <pc:cxnChg chg="del">
          <ac:chgData name="Ori Zohar" userId="68e8c04e-5ec7-489e-9157-e42aa2ccd553" providerId="ADAL" clId="{3067279B-5178-4C0B-B47A-18C5D4277486}" dt="2021-11-03T23:59:49.722" v="1136" actId="478"/>
          <ac:cxnSpMkLst>
            <pc:docMk/>
            <pc:sldMk cId="1283075839" sldId="2145705842"/>
            <ac:cxnSpMk id="87" creationId="{A0CA5DE8-EF12-4277-B253-102E82290D73}"/>
          </ac:cxnSpMkLst>
        </pc:cxnChg>
        <pc:cxnChg chg="del">
          <ac:chgData name="Ori Zohar" userId="68e8c04e-5ec7-489e-9157-e42aa2ccd553" providerId="ADAL" clId="{3067279B-5178-4C0B-B47A-18C5D4277486}" dt="2021-11-04T00:00:08.343" v="1141" actId="478"/>
          <ac:cxnSpMkLst>
            <pc:docMk/>
            <pc:sldMk cId="1283075839" sldId="2145705842"/>
            <ac:cxnSpMk id="89" creationId="{4F374807-0DC9-4686-90EC-BAA03A6A6E5E}"/>
          </ac:cxnSpMkLst>
        </pc:cxnChg>
        <pc:cxnChg chg="del">
          <ac:chgData name="Ori Zohar" userId="68e8c04e-5ec7-489e-9157-e42aa2ccd553" providerId="ADAL" clId="{3067279B-5178-4C0B-B47A-18C5D4277486}" dt="2021-11-04T00:00:09.526" v="1142" actId="478"/>
          <ac:cxnSpMkLst>
            <pc:docMk/>
            <pc:sldMk cId="1283075839" sldId="2145705842"/>
            <ac:cxnSpMk id="90" creationId="{EAB43BB8-9E3E-4C0C-8801-12FE50C505B8}"/>
          </ac:cxnSpMkLst>
        </pc:cxnChg>
        <pc:cxnChg chg="add mod ord topLvl">
          <ac:chgData name="Ori Zohar" userId="68e8c04e-5ec7-489e-9157-e42aa2ccd553" providerId="ADAL" clId="{3067279B-5178-4C0B-B47A-18C5D4277486}" dt="2021-11-04T18:02:02.091" v="2133" actId="478"/>
          <ac:cxnSpMkLst>
            <pc:docMk/>
            <pc:sldMk cId="1283075839" sldId="2145705842"/>
            <ac:cxnSpMk id="91" creationId="{444A2601-550F-4EEA-8084-0EA0E91E1D2C}"/>
          </ac:cxnSpMkLst>
        </pc:cxnChg>
        <pc:cxnChg chg="add mod topLvl">
          <ac:chgData name="Ori Zohar" userId="68e8c04e-5ec7-489e-9157-e42aa2ccd553" providerId="ADAL" clId="{3067279B-5178-4C0B-B47A-18C5D4277486}" dt="2021-11-04T16:46:37.659" v="1676" actId="14100"/>
          <ac:cxnSpMkLst>
            <pc:docMk/>
            <pc:sldMk cId="1283075839" sldId="2145705842"/>
            <ac:cxnSpMk id="92" creationId="{4765839A-F084-44F2-83C5-3A0A252D6F55}"/>
          </ac:cxnSpMkLst>
        </pc:cxnChg>
        <pc:cxnChg chg="del">
          <ac:chgData name="Ori Zohar" userId="68e8c04e-5ec7-489e-9157-e42aa2ccd553" providerId="ADAL" clId="{3067279B-5178-4C0B-B47A-18C5D4277486}" dt="2021-11-04T00:00:11.829" v="1143" actId="478"/>
          <ac:cxnSpMkLst>
            <pc:docMk/>
            <pc:sldMk cId="1283075839" sldId="2145705842"/>
            <ac:cxnSpMk id="93" creationId="{E0C78DD3-BE87-490A-8AFF-7EC6FD349895}"/>
          </ac:cxnSpMkLst>
        </pc:cxnChg>
        <pc:cxnChg chg="del">
          <ac:chgData name="Ori Zohar" userId="68e8c04e-5ec7-489e-9157-e42aa2ccd553" providerId="ADAL" clId="{3067279B-5178-4C0B-B47A-18C5D4277486}" dt="2021-11-04T00:00:11.829" v="1143" actId="478"/>
          <ac:cxnSpMkLst>
            <pc:docMk/>
            <pc:sldMk cId="1283075839" sldId="2145705842"/>
            <ac:cxnSpMk id="94" creationId="{E2DC56AB-F1D7-429F-BD09-EE733A7651A1}"/>
          </ac:cxnSpMkLst>
        </pc:cxnChg>
        <pc:cxnChg chg="add mod">
          <ac:chgData name="Ori Zohar" userId="68e8c04e-5ec7-489e-9157-e42aa2ccd553" providerId="ADAL" clId="{3067279B-5178-4C0B-B47A-18C5D4277486}" dt="2021-11-04T17:46:45.639" v="1909" actId="14100"/>
          <ac:cxnSpMkLst>
            <pc:docMk/>
            <pc:sldMk cId="1283075839" sldId="2145705842"/>
            <ac:cxnSpMk id="104" creationId="{D88FE21E-E167-4DE3-9C81-76334B2D9376}"/>
          </ac:cxnSpMkLst>
        </pc:cxnChg>
        <pc:cxnChg chg="mod">
          <ac:chgData name="Ori Zohar" userId="68e8c04e-5ec7-489e-9157-e42aa2ccd553" providerId="ADAL" clId="{3067279B-5178-4C0B-B47A-18C5D4277486}" dt="2021-11-04T17:54:35.576" v="1939" actId="14100"/>
          <ac:cxnSpMkLst>
            <pc:docMk/>
            <pc:sldMk cId="1283075839" sldId="2145705842"/>
            <ac:cxnSpMk id="111" creationId="{CE478093-0974-47ED-8D3E-135195B6EE3B}"/>
          </ac:cxnSpMkLst>
        </pc:cxnChg>
        <pc:cxnChg chg="mod">
          <ac:chgData name="Ori Zohar" userId="68e8c04e-5ec7-489e-9157-e42aa2ccd553" providerId="ADAL" clId="{3067279B-5178-4C0B-B47A-18C5D4277486}" dt="2021-11-04T17:54:23.971" v="1937" actId="14100"/>
          <ac:cxnSpMkLst>
            <pc:docMk/>
            <pc:sldMk cId="1283075839" sldId="2145705842"/>
            <ac:cxnSpMk id="115" creationId="{9497090C-45E8-4D09-A781-3BD07C4BAFBE}"/>
          </ac:cxnSpMkLst>
        </pc:cxnChg>
        <pc:cxnChg chg="del mod topLvl">
          <ac:chgData name="Ori Zohar" userId="68e8c04e-5ec7-489e-9157-e42aa2ccd553" providerId="ADAL" clId="{3067279B-5178-4C0B-B47A-18C5D4277486}" dt="2021-11-04T17:45:52.174" v="1897" actId="478"/>
          <ac:cxnSpMkLst>
            <pc:docMk/>
            <pc:sldMk cId="1283075839" sldId="2145705842"/>
            <ac:cxnSpMk id="119" creationId="{B50636DA-C9E5-46BF-ADE0-BD4AD5088199}"/>
          </ac:cxnSpMkLst>
        </pc:cxnChg>
        <pc:cxnChg chg="mod">
          <ac:chgData name="Ori Zohar" userId="68e8c04e-5ec7-489e-9157-e42aa2ccd553" providerId="ADAL" clId="{3067279B-5178-4C0B-B47A-18C5D4277486}" dt="2021-11-04T17:46:33.977" v="1907" actId="14100"/>
          <ac:cxnSpMkLst>
            <pc:docMk/>
            <pc:sldMk cId="1283075839" sldId="2145705842"/>
            <ac:cxnSpMk id="123" creationId="{BBBB6171-3037-4902-B1AA-4EFB6C908E1F}"/>
          </ac:cxnSpMkLst>
        </pc:cxnChg>
        <pc:cxnChg chg="mod">
          <ac:chgData name="Ori Zohar" userId="68e8c04e-5ec7-489e-9157-e42aa2ccd553" providerId="ADAL" clId="{3067279B-5178-4C0B-B47A-18C5D4277486}" dt="2021-11-04T00:29:35.318" v="1587"/>
          <ac:cxnSpMkLst>
            <pc:docMk/>
            <pc:sldMk cId="1283075839" sldId="2145705842"/>
            <ac:cxnSpMk id="130" creationId="{5167BA1F-BDC9-4BDC-8346-31C4BA65C13F}"/>
          </ac:cxnSpMkLst>
        </pc:cxnChg>
        <pc:cxnChg chg="mod">
          <ac:chgData name="Ori Zohar" userId="68e8c04e-5ec7-489e-9157-e42aa2ccd553" providerId="ADAL" clId="{3067279B-5178-4C0B-B47A-18C5D4277486}" dt="2021-11-04T17:34:49.643" v="1720" actId="208"/>
          <ac:cxnSpMkLst>
            <pc:docMk/>
            <pc:sldMk cId="1283075839" sldId="2145705842"/>
            <ac:cxnSpMk id="133" creationId="{E3C4F39C-374B-481A-97AE-E62E5CACC0D3}"/>
          </ac:cxnSpMkLst>
        </pc:cxnChg>
        <pc:cxnChg chg="mod">
          <ac:chgData name="Ori Zohar" userId="68e8c04e-5ec7-489e-9157-e42aa2ccd553" providerId="ADAL" clId="{3067279B-5178-4C0B-B47A-18C5D4277486}" dt="2021-11-04T17:46:09.485" v="1901" actId="14100"/>
          <ac:cxnSpMkLst>
            <pc:docMk/>
            <pc:sldMk cId="1283075839" sldId="2145705842"/>
            <ac:cxnSpMk id="165" creationId="{8852E885-DBAA-4F44-A884-7747B3E63DBB}"/>
          </ac:cxnSpMkLst>
        </pc:cxnChg>
        <pc:cxnChg chg="add mod">
          <ac:chgData name="Ori Zohar" userId="68e8c04e-5ec7-489e-9157-e42aa2ccd553" providerId="ADAL" clId="{3067279B-5178-4C0B-B47A-18C5D4277486}" dt="2021-11-04T18:00:46.593" v="2078" actId="14100"/>
          <ac:cxnSpMkLst>
            <pc:docMk/>
            <pc:sldMk cId="1283075839" sldId="2145705842"/>
            <ac:cxnSpMk id="188" creationId="{030D4E35-5A30-4AC3-9CC7-E2DC702F3588}"/>
          </ac:cxnSpMkLst>
        </pc:cxnChg>
        <pc:cxnChg chg="add mod">
          <ac:chgData name="Ori Zohar" userId="68e8c04e-5ec7-489e-9157-e42aa2ccd553" providerId="ADAL" clId="{3067279B-5178-4C0B-B47A-18C5D4277486}" dt="2021-11-04T18:01:11.458" v="2085" actId="1037"/>
          <ac:cxnSpMkLst>
            <pc:docMk/>
            <pc:sldMk cId="1283075839" sldId="2145705842"/>
            <ac:cxnSpMk id="191" creationId="{90AF065B-A054-41DF-B75C-7F619735632A}"/>
          </ac:cxnSpMkLst>
        </pc:cxnChg>
        <pc:cxnChg chg="add mod">
          <ac:chgData name="Ori Zohar" userId="68e8c04e-5ec7-489e-9157-e42aa2ccd553" providerId="ADAL" clId="{3067279B-5178-4C0B-B47A-18C5D4277486}" dt="2021-11-04T18:01:34.672" v="2115" actId="1036"/>
          <ac:cxnSpMkLst>
            <pc:docMk/>
            <pc:sldMk cId="1283075839" sldId="2145705842"/>
            <ac:cxnSpMk id="195" creationId="{756B10F9-8670-4755-AD95-C21E46304DAD}"/>
          </ac:cxnSpMkLst>
        </pc:cxnChg>
      </pc:sldChg>
      <pc:sldMasterChg chg="addSldLayout modSldLayout">
        <pc:chgData name="Ori Zohar" userId="68e8c04e-5ec7-489e-9157-e42aa2ccd553" providerId="ADAL" clId="{3067279B-5178-4C0B-B47A-18C5D4277486}" dt="2021-10-15T00:02:56.400" v="12" actId="1076"/>
        <pc:sldMasterMkLst>
          <pc:docMk/>
          <pc:sldMasterMk cId="3480658894" sldId="2147483660"/>
        </pc:sldMasterMkLst>
        <pc:sldLayoutChg chg="modSp add mod">
          <pc:chgData name="Ori Zohar" userId="68e8c04e-5ec7-489e-9157-e42aa2ccd553" providerId="ADAL" clId="{3067279B-5178-4C0B-B47A-18C5D4277486}" dt="2021-10-15T00:02:56.400" v="12" actId="1076"/>
          <pc:sldLayoutMkLst>
            <pc:docMk/>
            <pc:sldMasterMk cId="3480658894" sldId="2147483660"/>
            <pc:sldLayoutMk cId="4173386639" sldId="2147483707"/>
          </pc:sldLayoutMkLst>
          <pc:spChg chg="mod">
            <ac:chgData name="Ori Zohar" userId="68e8c04e-5ec7-489e-9157-e42aa2ccd553" providerId="ADAL" clId="{3067279B-5178-4C0B-B47A-18C5D4277486}" dt="2021-10-14T23:51:58.234" v="11" actId="207"/>
            <ac:spMkLst>
              <pc:docMk/>
              <pc:sldMasterMk cId="3480658894" sldId="2147483660"/>
              <pc:sldLayoutMk cId="4173386639" sldId="2147483707"/>
              <ac:spMk id="3" creationId="{AAFA0401-7B8C-4A61-AB90-A0CB30C730EE}"/>
            </ac:spMkLst>
          </pc:spChg>
          <pc:picChg chg="mod">
            <ac:chgData name="Ori Zohar" userId="68e8c04e-5ec7-489e-9157-e42aa2ccd553" providerId="ADAL" clId="{3067279B-5178-4C0B-B47A-18C5D4277486}" dt="2021-10-15T00:02:56.400" v="12" actId="1076"/>
            <ac:picMkLst>
              <pc:docMk/>
              <pc:sldMasterMk cId="3480658894" sldId="2147483660"/>
              <pc:sldLayoutMk cId="4173386639" sldId="2147483707"/>
              <ac:picMk id="4" creationId="{90C2BC0D-B63D-A948-891F-D5D1B99A84DB}"/>
            </ac:picMkLst>
          </pc:picChg>
        </pc:sldLayoutChg>
        <pc:sldLayoutChg chg="addSp delSp modSp add mod">
          <pc:chgData name="Ori Zohar" userId="68e8c04e-5ec7-489e-9157-e42aa2ccd553" providerId="ADAL" clId="{3067279B-5178-4C0B-B47A-18C5D4277486}" dt="2021-10-14T23:51:16.579" v="10" actId="207"/>
          <pc:sldLayoutMkLst>
            <pc:docMk/>
            <pc:sldMasterMk cId="3480658894" sldId="2147483660"/>
            <pc:sldLayoutMk cId="476894419" sldId="2147483708"/>
          </pc:sldLayoutMkLst>
          <pc:spChg chg="del">
            <ac:chgData name="Ori Zohar" userId="68e8c04e-5ec7-489e-9157-e42aa2ccd553" providerId="ADAL" clId="{3067279B-5178-4C0B-B47A-18C5D4277486}" dt="2021-10-14T23:50:44.348" v="8" actId="478"/>
            <ac:spMkLst>
              <pc:docMk/>
              <pc:sldMasterMk cId="3480658894" sldId="2147483660"/>
              <pc:sldLayoutMk cId="476894419" sldId="2147483708"/>
              <ac:spMk id="4" creationId="{94B5F9DE-BE5B-4E63-9CE4-D21636D6DF99}"/>
            </ac:spMkLst>
          </pc:spChg>
          <pc:spChg chg="add mod">
            <ac:chgData name="Ori Zohar" userId="68e8c04e-5ec7-489e-9157-e42aa2ccd553" providerId="ADAL" clId="{3067279B-5178-4C0B-B47A-18C5D4277486}" dt="2021-10-14T23:51:16.579" v="10" actId="207"/>
            <ac:spMkLst>
              <pc:docMk/>
              <pc:sldMasterMk cId="3480658894" sldId="2147483660"/>
              <pc:sldLayoutMk cId="476894419" sldId="2147483708"/>
              <ac:spMk id="5" creationId="{7A10AE75-88A5-413C-8B28-953B367D6519}"/>
            </ac:spMkLst>
          </pc:spChg>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632434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679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9821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73808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7543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3434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920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6742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55432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67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1163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716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87590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60194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5137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17626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3208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487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959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864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937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41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714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865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5877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96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57096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65693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93956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981252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2129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62528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8756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505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706453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4979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444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455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61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8929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7845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90C2BC0D-B63D-A948-891F-D5D1B99A84DB}"/>
              </a:ext>
            </a:extLst>
          </p:cNvPr>
          <p:cNvPicPr>
            <a:picLocks noChangeAspect="1"/>
          </p:cNvPicPr>
          <p:nvPr userDrawn="1"/>
        </p:nvPicPr>
        <p:blipFill>
          <a:blip r:embed="rId2"/>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1B0B1199-0205-4B40-B749-213BDF532E46}"/>
              </a:ext>
            </a:extLst>
          </p:cNvPr>
          <p:cNvSpPr>
            <a:spLocks noGrp="1"/>
          </p:cNvSpPr>
          <p:nvPr>
            <p:ph type="title"/>
          </p:nvPr>
        </p:nvSpPr>
        <p:spPr>
          <a:xfrm>
            <a:off x="298524" y="2862262"/>
            <a:ext cx="10135015" cy="1133475"/>
          </a:xfrm>
        </p:spPr>
        <p:txBody>
          <a:bodyPr anchor="b">
            <a:normAutofit/>
          </a:bodyPr>
          <a:lstStyle>
            <a:lvl1pPr algn="l">
              <a:defRPr sz="4000" b="1" i="0">
                <a:solidFill>
                  <a:srgbClr val="0E1729"/>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Rectangle 2">
            <a:extLst>
              <a:ext uri="{FF2B5EF4-FFF2-40B4-BE49-F238E27FC236}">
                <a16:creationId xmlns:a16="http://schemas.microsoft.com/office/drawing/2014/main" id="{AAFA0401-7B8C-4A61-AB90-A0CB30C730EE}"/>
              </a:ext>
            </a:extLst>
          </p:cNvPr>
          <p:cNvSpPr/>
          <p:nvPr userDrawn="1"/>
        </p:nvSpPr>
        <p:spPr>
          <a:xfrm>
            <a:off x="241540" y="319177"/>
            <a:ext cx="1578634" cy="948906"/>
          </a:xfrm>
          <a:prstGeom prst="rect">
            <a:avLst/>
          </a:prstGeom>
          <a:solidFill>
            <a:srgbClr val="F6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3866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Backgroun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C7403CD5-054A-FB41-9C5A-C5EE51B9E19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E4654F-0D89-094C-A01E-FE4F3C27D2E1}"/>
              </a:ext>
            </a:extLst>
          </p:cNvPr>
          <p:cNvSpPr>
            <a:spLocks noGrp="1"/>
          </p:cNvSpPr>
          <p:nvPr>
            <p:ph type="title"/>
          </p:nvPr>
        </p:nvSpPr>
        <p:spPr>
          <a:xfrm>
            <a:off x="978463" y="1344776"/>
            <a:ext cx="10515600" cy="814444"/>
          </a:xfrm>
        </p:spPr>
        <p:txBody>
          <a:bodyPr>
            <a:normAutofit/>
          </a:bodyPr>
          <a:lstStyle>
            <a:lvl1pPr>
              <a:defRPr sz="3600" b="1" i="0">
                <a:solidFill>
                  <a:srgbClr val="0E1729"/>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11068C1-16DD-6245-9610-90E70EAF1C05}"/>
              </a:ext>
            </a:extLst>
          </p:cNvPr>
          <p:cNvSpPr>
            <a:spLocks noGrp="1"/>
          </p:cNvSpPr>
          <p:nvPr>
            <p:ph idx="1"/>
          </p:nvPr>
        </p:nvSpPr>
        <p:spPr>
          <a:xfrm>
            <a:off x="978463" y="2159220"/>
            <a:ext cx="5263195" cy="3009815"/>
          </a:xfrm>
        </p:spPr>
        <p:txBody>
          <a:bodyPr>
            <a:normAutofit/>
          </a:bodyPr>
          <a:lstStyle>
            <a:lvl1pPr marL="0" indent="0">
              <a:buNone/>
              <a:defRPr sz="2400">
                <a:solidFill>
                  <a:srgbClr val="0E1729"/>
                </a:solidFill>
                <a:latin typeface="Segoe UI" panose="020B0502040204020203" pitchFamily="34" charset="0"/>
                <a:cs typeface="Segoe UI" panose="020B0502040204020203" pitchFamily="34" charset="0"/>
              </a:defRPr>
            </a:lvl1pPr>
            <a:lvl2pPr marL="457200" indent="0" algn="l">
              <a:buNone/>
              <a:defRPr sz="2000">
                <a:latin typeface="Segoe UI" panose="020B0502040204020203" pitchFamily="34" charset="0"/>
                <a:cs typeface="Segoe UI" panose="020B0502040204020203" pitchFamily="34" charset="0"/>
              </a:defRPr>
            </a:lvl2pPr>
            <a:lvl3pPr marL="914400" indent="0" algn="l">
              <a:buNone/>
              <a:defRPr sz="1600">
                <a:latin typeface="Segoe UI" panose="020B0502040204020203" pitchFamily="34" charset="0"/>
                <a:cs typeface="Segoe UI" panose="020B0502040204020203" pitchFamily="34" charset="0"/>
              </a:defRPr>
            </a:lvl3pPr>
            <a:lvl4pPr marL="1371600" indent="0" algn="l">
              <a:buNone/>
              <a:defRPr sz="1400">
                <a:latin typeface="Segoe UI" panose="020B0502040204020203" pitchFamily="34" charset="0"/>
                <a:cs typeface="Segoe UI" panose="020B0502040204020203" pitchFamily="34" charset="0"/>
              </a:defRPr>
            </a:lvl4pPr>
            <a:lvl5pPr marL="1828800" indent="0" algn="l">
              <a:buNone/>
              <a:defRPr sz="1200">
                <a:latin typeface="Segoe UI" panose="020B0502040204020203" pitchFamily="34" charset="0"/>
                <a:cs typeface="Segoe UI" panose="020B0502040204020203" pitchFamily="34" charset="0"/>
              </a:defRPr>
            </a:lvl5pPr>
          </a:lstStyle>
          <a:p>
            <a:pPr lvl="0"/>
            <a:r>
              <a:rPr lang="en-US"/>
              <a:t>Click to edit Master text styles</a:t>
            </a:r>
          </a:p>
        </p:txBody>
      </p:sp>
      <p:sp>
        <p:nvSpPr>
          <p:cNvPr id="5" name="Rectangle 4">
            <a:extLst>
              <a:ext uri="{FF2B5EF4-FFF2-40B4-BE49-F238E27FC236}">
                <a16:creationId xmlns:a16="http://schemas.microsoft.com/office/drawing/2014/main" id="{7A10AE75-88A5-413C-8B28-953B367D6519}"/>
              </a:ext>
            </a:extLst>
          </p:cNvPr>
          <p:cNvSpPr/>
          <p:nvPr userDrawn="1"/>
        </p:nvSpPr>
        <p:spPr bwMode="auto">
          <a:xfrm>
            <a:off x="242047" y="349624"/>
            <a:ext cx="1353671" cy="887505"/>
          </a:xfrm>
          <a:prstGeom prst="rect">
            <a:avLst/>
          </a:prstGeom>
          <a:solidFill>
            <a:srgbClr val="F6F9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7689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68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930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58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5542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4959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80658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9.svg"/><Relationship Id="rId3" Type="http://schemas.openxmlformats.org/officeDocument/2006/relationships/image" Target="../media/image36.svg"/><Relationship Id="rId7" Type="http://schemas.openxmlformats.org/officeDocument/2006/relationships/image" Target="../media/image25.svg"/><Relationship Id="rId12"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43.xml"/><Relationship Id="rId6" Type="http://schemas.openxmlformats.org/officeDocument/2006/relationships/image" Target="../media/image24.png"/><Relationship Id="rId11" Type="http://schemas.openxmlformats.org/officeDocument/2006/relationships/image" Target="../media/image52.svg"/><Relationship Id="rId5" Type="http://schemas.openxmlformats.org/officeDocument/2006/relationships/image" Target="../media/image33.svg"/><Relationship Id="rId10" Type="http://schemas.openxmlformats.org/officeDocument/2006/relationships/image" Target="../media/image51.png"/><Relationship Id="rId4" Type="http://schemas.openxmlformats.org/officeDocument/2006/relationships/image" Target="../media/image32.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7.svg"/><Relationship Id="rId3" Type="http://schemas.openxmlformats.org/officeDocument/2006/relationships/image" Target="../media/image33.svg"/><Relationship Id="rId7" Type="http://schemas.openxmlformats.org/officeDocument/2006/relationships/image" Target="../media/image25.svg"/><Relationship Id="rId12"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4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36.svg"/><Relationship Id="rId10" Type="http://schemas.openxmlformats.org/officeDocument/2006/relationships/image" Target="../media/image28.png"/><Relationship Id="rId4" Type="http://schemas.openxmlformats.org/officeDocument/2006/relationships/image" Target="../media/image35.png"/><Relationship Id="rId9" Type="http://schemas.openxmlformats.org/officeDocument/2006/relationships/image" Target="../media/image5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svg"/><Relationship Id="rId7"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Layout" Target="../slideLayouts/slideLayout43.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5.svg"/><Relationship Id="rId10"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33.svg"/><Relationship Id="rId12"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6.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1.sv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3.png"/><Relationship Id="rId3" Type="http://schemas.openxmlformats.org/officeDocument/2006/relationships/image" Target="../media/image25.svg"/><Relationship Id="rId7" Type="http://schemas.openxmlformats.org/officeDocument/2006/relationships/image" Target="../media/image33.svg"/><Relationship Id="rId12" Type="http://schemas.openxmlformats.org/officeDocument/2006/relationships/image" Target="../media/image42.svg"/><Relationship Id="rId2" Type="http://schemas.openxmlformats.org/officeDocument/2006/relationships/image" Target="../media/image24.png"/><Relationship Id="rId16" Type="http://schemas.openxmlformats.org/officeDocument/2006/relationships/image" Target="../media/image46.svg"/><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41.png"/><Relationship Id="rId5" Type="http://schemas.openxmlformats.org/officeDocument/2006/relationships/image" Target="../media/image36.sv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1.svg"/><Relationship Id="rId14"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0.png"/><Relationship Id="rId3" Type="http://schemas.openxmlformats.org/officeDocument/2006/relationships/image" Target="../media/image25.svg"/><Relationship Id="rId7" Type="http://schemas.openxmlformats.org/officeDocument/2006/relationships/image" Target="../media/image33.svg"/><Relationship Id="rId12" Type="http://schemas.openxmlformats.org/officeDocument/2006/relationships/image" Target="../media/image49.jpe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36.svg"/><Relationship Id="rId10" Type="http://schemas.openxmlformats.org/officeDocument/2006/relationships/image" Target="../media/image47.png"/><Relationship Id="rId4" Type="http://schemas.openxmlformats.org/officeDocument/2006/relationships/image" Target="../media/image35.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4.png"/><Relationship Id="rId18" Type="http://schemas.openxmlformats.org/officeDocument/2006/relationships/image" Target="../media/image59.png"/><Relationship Id="rId3" Type="http://schemas.openxmlformats.org/officeDocument/2006/relationships/image" Target="../media/image33.svg"/><Relationship Id="rId7" Type="http://schemas.openxmlformats.org/officeDocument/2006/relationships/image" Target="../media/image36.svg"/><Relationship Id="rId12" Type="http://schemas.openxmlformats.org/officeDocument/2006/relationships/image" Target="../media/image57.svg"/><Relationship Id="rId17" Type="http://schemas.openxmlformats.org/officeDocument/2006/relationships/image" Target="../media/image31.svg"/><Relationship Id="rId2" Type="http://schemas.openxmlformats.org/officeDocument/2006/relationships/image" Target="../media/image32.png"/><Relationship Id="rId16" Type="http://schemas.openxmlformats.org/officeDocument/2006/relationships/image" Target="../media/image30.png"/><Relationship Id="rId20" Type="http://schemas.openxmlformats.org/officeDocument/2006/relationships/image" Target="../media/image61.svg"/><Relationship Id="rId1" Type="http://schemas.openxmlformats.org/officeDocument/2006/relationships/slideLayout" Target="../slideLayouts/slideLayout43.xml"/><Relationship Id="rId6" Type="http://schemas.openxmlformats.org/officeDocument/2006/relationships/image" Target="../media/image35.png"/><Relationship Id="rId11" Type="http://schemas.openxmlformats.org/officeDocument/2006/relationships/image" Target="../media/image56.png"/><Relationship Id="rId5" Type="http://schemas.openxmlformats.org/officeDocument/2006/relationships/image" Target="../media/image52.svg"/><Relationship Id="rId15" Type="http://schemas.openxmlformats.org/officeDocument/2006/relationships/image" Target="../media/image58.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image" Target="../media/image51.png"/><Relationship Id="rId9" Type="http://schemas.openxmlformats.org/officeDocument/2006/relationships/image" Target="../media/image54.svg"/><Relationship Id="rId14"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2.svg"/><Relationship Id="rId3" Type="http://schemas.openxmlformats.org/officeDocument/2006/relationships/image" Target="../media/image25.svg"/><Relationship Id="rId7" Type="http://schemas.openxmlformats.org/officeDocument/2006/relationships/image" Target="../media/image33.svg"/><Relationship Id="rId12" Type="http://schemas.openxmlformats.org/officeDocument/2006/relationships/image" Target="../media/image51.pn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31.svg"/><Relationship Id="rId5" Type="http://schemas.openxmlformats.org/officeDocument/2006/relationships/image" Target="../media/image29.sv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3.svg"/><Relationship Id="rId3" Type="http://schemas.openxmlformats.org/officeDocument/2006/relationships/image" Target="../media/image25.svg"/><Relationship Id="rId7" Type="http://schemas.openxmlformats.org/officeDocument/2006/relationships/image" Target="../media/image33.svg"/><Relationship Id="rId12" Type="http://schemas.openxmlformats.org/officeDocument/2006/relationships/image" Target="../media/image62.pn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32.png"/><Relationship Id="rId11" Type="http://schemas.openxmlformats.org/officeDocument/2006/relationships/image" Target="../media/image52.svg"/><Relationship Id="rId5" Type="http://schemas.openxmlformats.org/officeDocument/2006/relationships/image" Target="../media/image29.svg"/><Relationship Id="rId15" Type="http://schemas.openxmlformats.org/officeDocument/2006/relationships/image" Target="../media/image65.svg"/><Relationship Id="rId10" Type="http://schemas.openxmlformats.org/officeDocument/2006/relationships/image" Target="../media/image51.png"/><Relationship Id="rId4" Type="http://schemas.openxmlformats.org/officeDocument/2006/relationships/image" Target="../media/image28.png"/><Relationship Id="rId9" Type="http://schemas.openxmlformats.org/officeDocument/2006/relationships/image" Target="../media/image27.sv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45524941-0861-4F9A-96B9-BCCF23BA411F}"/>
              </a:ext>
            </a:extLst>
          </p:cNvPr>
          <p:cNvGrpSpPr/>
          <p:nvPr/>
        </p:nvGrpSpPr>
        <p:grpSpPr>
          <a:xfrm>
            <a:off x="370775" y="267499"/>
            <a:ext cx="3503841" cy="6108466"/>
            <a:chOff x="953685" y="304112"/>
            <a:chExt cx="3503841" cy="6108466"/>
          </a:xfrm>
        </p:grpSpPr>
        <p:sp>
          <p:nvSpPr>
            <p:cNvPr id="154" name="Rectangle 153">
              <a:extLst>
                <a:ext uri="{FF2B5EF4-FFF2-40B4-BE49-F238E27FC236}">
                  <a16:creationId xmlns:a16="http://schemas.microsoft.com/office/drawing/2014/main" id="{D1C2CD2F-D7DC-4A36-82BC-D92733367F3B}"/>
                </a:ext>
              </a:extLst>
            </p:cNvPr>
            <p:cNvSpPr/>
            <p:nvPr/>
          </p:nvSpPr>
          <p:spPr bwMode="auto">
            <a:xfrm>
              <a:off x="953685" y="304112"/>
              <a:ext cx="3503841" cy="6108466"/>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5CF8DF31-D8BE-4A4B-B673-3A21DD46D228}"/>
                </a:ext>
              </a:extLst>
            </p:cNvPr>
            <p:cNvGrpSpPr/>
            <p:nvPr/>
          </p:nvGrpSpPr>
          <p:grpSpPr>
            <a:xfrm>
              <a:off x="1454505" y="1501790"/>
              <a:ext cx="2450344" cy="4315130"/>
              <a:chOff x="1032715" y="1653572"/>
              <a:chExt cx="2450344" cy="4315130"/>
            </a:xfrm>
          </p:grpSpPr>
          <p:pic>
            <p:nvPicPr>
              <p:cNvPr id="5" name="Graphic 4">
                <a:extLst>
                  <a:ext uri="{FF2B5EF4-FFF2-40B4-BE49-F238E27FC236}">
                    <a16:creationId xmlns:a16="http://schemas.microsoft.com/office/drawing/2014/main" id="{161CD313-6533-4072-88C0-CBB52B3CCB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8198" y="5006756"/>
                <a:ext cx="833719" cy="961946"/>
              </a:xfrm>
              <a:prstGeom prst="rect">
                <a:avLst/>
              </a:prstGeom>
            </p:spPr>
          </p:pic>
          <p:pic>
            <p:nvPicPr>
              <p:cNvPr id="7" name="Graphic 6">
                <a:extLst>
                  <a:ext uri="{FF2B5EF4-FFF2-40B4-BE49-F238E27FC236}">
                    <a16:creationId xmlns:a16="http://schemas.microsoft.com/office/drawing/2014/main" id="{8D7C63BA-89AD-439D-A967-A0A58C56A9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716" y="2773788"/>
                <a:ext cx="833719" cy="961946"/>
              </a:xfrm>
              <a:prstGeom prst="rect">
                <a:avLst/>
              </a:prstGeom>
            </p:spPr>
          </p:pic>
          <p:cxnSp>
            <p:nvCxnSpPr>
              <p:cNvPr id="19" name="Straight Arrow Connector 18">
                <a:extLst>
                  <a:ext uri="{FF2B5EF4-FFF2-40B4-BE49-F238E27FC236}">
                    <a16:creationId xmlns:a16="http://schemas.microsoft.com/office/drawing/2014/main" id="{BCB50CAB-539B-4A81-95DA-11207711EDDC}"/>
                  </a:ext>
                </a:extLst>
              </p:cNvPr>
              <p:cNvCxnSpPr>
                <a:cxnSpLocks/>
              </p:cNvCxnSpPr>
              <p:nvPr/>
            </p:nvCxnSpPr>
            <p:spPr>
              <a:xfrm>
                <a:off x="2891903" y="2686554"/>
                <a:ext cx="0" cy="63322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9AA40ED-E8F5-4A67-BDA8-8DA9599FDAE8}"/>
                  </a:ext>
                </a:extLst>
              </p:cNvPr>
              <p:cNvCxnSpPr>
                <a:cxnSpLocks/>
              </p:cNvCxnSpPr>
              <p:nvPr/>
            </p:nvCxnSpPr>
            <p:spPr>
              <a:xfrm flipV="1">
                <a:off x="3158417" y="2676867"/>
                <a:ext cx="0" cy="64291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F6DA22-25EA-4D22-AF15-69094948C30C}"/>
                  </a:ext>
                </a:extLst>
              </p:cNvPr>
              <p:cNvCxnSpPr>
                <a:cxnSpLocks/>
              </p:cNvCxnSpPr>
              <p:nvPr/>
            </p:nvCxnSpPr>
            <p:spPr>
              <a:xfrm rot="2694816">
                <a:off x="2071825" y="4047544"/>
                <a:ext cx="0" cy="8426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4E1CA66-5986-4372-839B-93A2ED3036CB}"/>
                  </a:ext>
                </a:extLst>
              </p:cNvPr>
              <p:cNvCxnSpPr>
                <a:cxnSpLocks/>
              </p:cNvCxnSpPr>
              <p:nvPr/>
            </p:nvCxnSpPr>
            <p:spPr>
              <a:xfrm rot="2694816" flipV="1">
                <a:off x="2238806" y="4187672"/>
                <a:ext cx="0" cy="855574"/>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965F17F-1707-4C06-88EA-73DEF38E59E0}"/>
                  </a:ext>
                </a:extLst>
              </p:cNvPr>
              <p:cNvGrpSpPr/>
              <p:nvPr/>
            </p:nvGrpSpPr>
            <p:grpSpPr>
              <a:xfrm rot="5400000">
                <a:off x="2104993" y="5144441"/>
                <a:ext cx="263574" cy="650082"/>
                <a:chOff x="1790700" y="4212268"/>
                <a:chExt cx="279400" cy="681516"/>
              </a:xfrm>
            </p:grpSpPr>
            <p:cxnSp>
              <p:nvCxnSpPr>
                <p:cNvPr id="30" name="Straight Arrow Connector 29">
                  <a:extLst>
                    <a:ext uri="{FF2B5EF4-FFF2-40B4-BE49-F238E27FC236}">
                      <a16:creationId xmlns:a16="http://schemas.microsoft.com/office/drawing/2014/main" id="{06456EA9-10A7-4032-AE6D-ED6151CFB982}"/>
                    </a:ext>
                  </a:extLst>
                </p:cNvPr>
                <p:cNvCxnSpPr>
                  <a:cxnSpLocks/>
                </p:cNvCxnSpPr>
                <p:nvPr/>
              </p:nvCxnSpPr>
              <p:spPr>
                <a:xfrm>
                  <a:off x="1790700" y="4222536"/>
                  <a:ext cx="0" cy="67124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59EE7CC-158E-465C-8FA5-F9FE95156914}"/>
                    </a:ext>
                  </a:extLst>
                </p:cNvPr>
                <p:cNvCxnSpPr>
                  <a:cxnSpLocks/>
                </p:cNvCxnSpPr>
                <p:nvPr/>
              </p:nvCxnSpPr>
              <p:spPr>
                <a:xfrm flipV="1">
                  <a:off x="2070100" y="4212268"/>
                  <a:ext cx="0" cy="68151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7C1D0029-361A-4EAF-9EC8-15B1AF960582}"/>
                  </a:ext>
                </a:extLst>
              </p:cNvPr>
              <p:cNvCxnSpPr>
                <a:cxnSpLocks/>
              </p:cNvCxnSpPr>
              <p:nvPr/>
            </p:nvCxnSpPr>
            <p:spPr>
              <a:xfrm flipH="1" flipV="1">
                <a:off x="1436726" y="3859165"/>
                <a:ext cx="12849" cy="1027911"/>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4E4E154-2655-4D9D-8EDC-9F0F1B9A0CD9}"/>
                  </a:ext>
                </a:extLst>
              </p:cNvPr>
              <p:cNvCxnSpPr>
                <a:cxnSpLocks/>
              </p:cNvCxnSpPr>
              <p:nvPr/>
            </p:nvCxnSpPr>
            <p:spPr>
              <a:xfrm flipH="1">
                <a:off x="3055057" y="4400229"/>
                <a:ext cx="1" cy="51817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C1BDDD38-C4D5-41E7-A2B7-0F5BCE702E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9340" y="3378191"/>
                <a:ext cx="833719" cy="961946"/>
              </a:xfrm>
              <a:prstGeom prst="rect">
                <a:avLst/>
              </a:prstGeom>
            </p:spPr>
          </p:pic>
          <p:pic>
            <p:nvPicPr>
              <p:cNvPr id="67" name="Graphic 66">
                <a:extLst>
                  <a:ext uri="{FF2B5EF4-FFF2-40B4-BE49-F238E27FC236}">
                    <a16:creationId xmlns:a16="http://schemas.microsoft.com/office/drawing/2014/main" id="{4F55DD71-E37A-4966-8E5C-0B9D0044B6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715" y="5001222"/>
                <a:ext cx="833719" cy="961946"/>
              </a:xfrm>
              <a:prstGeom prst="rect">
                <a:avLst/>
              </a:prstGeom>
            </p:spPr>
          </p:pic>
          <p:pic>
            <p:nvPicPr>
              <p:cNvPr id="68" name="Graphic 67">
                <a:extLst>
                  <a:ext uri="{FF2B5EF4-FFF2-40B4-BE49-F238E27FC236}">
                    <a16:creationId xmlns:a16="http://schemas.microsoft.com/office/drawing/2014/main" id="{7BF67B2D-4903-4992-A4FD-8207B99DF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8197" y="1653572"/>
                <a:ext cx="833719" cy="961946"/>
              </a:xfrm>
              <a:prstGeom prst="rect">
                <a:avLst/>
              </a:prstGeom>
            </p:spPr>
          </p:pic>
          <p:sp>
            <p:nvSpPr>
              <p:cNvPr id="77" name="TextBox 76">
                <a:extLst>
                  <a:ext uri="{FF2B5EF4-FFF2-40B4-BE49-F238E27FC236}">
                    <a16:creationId xmlns:a16="http://schemas.microsoft.com/office/drawing/2014/main" id="{1E5EF1E6-2508-4F52-87EF-8D0635279DDB}"/>
                  </a:ext>
                </a:extLst>
              </p:cNvPr>
              <p:cNvSpPr txBox="1"/>
              <p:nvPr/>
            </p:nvSpPr>
            <p:spPr>
              <a:xfrm>
                <a:off x="1192037" y="3059258"/>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78" name="TextBox 77">
                <a:extLst>
                  <a:ext uri="{FF2B5EF4-FFF2-40B4-BE49-F238E27FC236}">
                    <a16:creationId xmlns:a16="http://schemas.microsoft.com/office/drawing/2014/main" id="{60A4DB60-9D1B-4BC2-A239-460364B16029}"/>
                  </a:ext>
                </a:extLst>
              </p:cNvPr>
              <p:cNvSpPr txBox="1"/>
              <p:nvPr/>
            </p:nvSpPr>
            <p:spPr>
              <a:xfrm>
                <a:off x="1173746" y="5279819"/>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114" name="TextBox 113">
                <a:extLst>
                  <a:ext uri="{FF2B5EF4-FFF2-40B4-BE49-F238E27FC236}">
                    <a16:creationId xmlns:a16="http://schemas.microsoft.com/office/drawing/2014/main" id="{DC00FCD6-9B8D-46A9-B8B9-38BB737DA21B}"/>
                  </a:ext>
                </a:extLst>
              </p:cNvPr>
              <p:cNvSpPr txBox="1"/>
              <p:nvPr/>
            </p:nvSpPr>
            <p:spPr>
              <a:xfrm>
                <a:off x="2800825" y="3652072"/>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120" name="TextBox 119">
                <a:extLst>
                  <a:ext uri="{FF2B5EF4-FFF2-40B4-BE49-F238E27FC236}">
                    <a16:creationId xmlns:a16="http://schemas.microsoft.com/office/drawing/2014/main" id="{520BC504-0EA1-47FA-B652-9F396A01393A}"/>
                  </a:ext>
                </a:extLst>
              </p:cNvPr>
              <p:cNvSpPr txBox="1"/>
              <p:nvPr/>
            </p:nvSpPr>
            <p:spPr>
              <a:xfrm>
                <a:off x="2800825" y="1970891"/>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122" name="TextBox 121">
                <a:extLst>
                  <a:ext uri="{FF2B5EF4-FFF2-40B4-BE49-F238E27FC236}">
                    <a16:creationId xmlns:a16="http://schemas.microsoft.com/office/drawing/2014/main" id="{B72F2AF4-38E8-46C0-B3C8-6C2958F2D9F6}"/>
                  </a:ext>
                </a:extLst>
              </p:cNvPr>
              <p:cNvSpPr txBox="1"/>
              <p:nvPr/>
            </p:nvSpPr>
            <p:spPr>
              <a:xfrm>
                <a:off x="2800825" y="5266943"/>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sp>
          <p:nvSpPr>
            <p:cNvPr id="139" name="TextBox 138">
              <a:extLst>
                <a:ext uri="{FF2B5EF4-FFF2-40B4-BE49-F238E27FC236}">
                  <a16:creationId xmlns:a16="http://schemas.microsoft.com/office/drawing/2014/main" id="{C80CFF92-0903-4639-9321-6367EBE29542}"/>
                </a:ext>
              </a:extLst>
            </p:cNvPr>
            <p:cNvSpPr txBox="1"/>
            <p:nvPr/>
          </p:nvSpPr>
          <p:spPr>
            <a:xfrm>
              <a:off x="2143302" y="710499"/>
              <a:ext cx="91517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a:ea typeface="+mn-ea"/>
                  <a:cs typeface="+mn-cs"/>
                </a:rPr>
                <a:t>1.0</a:t>
              </a:r>
            </a:p>
          </p:txBody>
        </p:sp>
      </p:grpSp>
      <p:sp>
        <p:nvSpPr>
          <p:cNvPr id="156" name="Rectangle 155">
            <a:extLst>
              <a:ext uri="{FF2B5EF4-FFF2-40B4-BE49-F238E27FC236}">
                <a16:creationId xmlns:a16="http://schemas.microsoft.com/office/drawing/2014/main" id="{C4FC2F4E-B80C-4A64-B1CE-4F406E6F0B7D}"/>
              </a:ext>
            </a:extLst>
          </p:cNvPr>
          <p:cNvSpPr/>
          <p:nvPr/>
        </p:nvSpPr>
        <p:spPr bwMode="auto">
          <a:xfrm>
            <a:off x="6403360" y="267499"/>
            <a:ext cx="5582685" cy="6108466"/>
          </a:xfrm>
          <a:prstGeom prst="rect">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84" name="Straight Arrow Connector 83">
            <a:extLst>
              <a:ext uri="{FF2B5EF4-FFF2-40B4-BE49-F238E27FC236}">
                <a16:creationId xmlns:a16="http://schemas.microsoft.com/office/drawing/2014/main" id="{577CC8AC-A2C3-4EC0-AF15-E0A9B622EC56}"/>
              </a:ext>
            </a:extLst>
          </p:cNvPr>
          <p:cNvCxnSpPr>
            <a:cxnSpLocks/>
          </p:cNvCxnSpPr>
          <p:nvPr/>
        </p:nvCxnSpPr>
        <p:spPr>
          <a:xfrm>
            <a:off x="8692598" y="2606938"/>
            <a:ext cx="0" cy="63322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B0566F0-1BF0-4EBC-8C0D-E39A628D0E1E}"/>
              </a:ext>
            </a:extLst>
          </p:cNvPr>
          <p:cNvCxnSpPr>
            <a:cxnSpLocks/>
          </p:cNvCxnSpPr>
          <p:nvPr/>
        </p:nvCxnSpPr>
        <p:spPr>
          <a:xfrm flipV="1">
            <a:off x="8959111" y="2597251"/>
            <a:ext cx="0" cy="64291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8BAEDBF-69DC-4388-BD02-EBA9F5C7A3C9}"/>
              </a:ext>
            </a:extLst>
          </p:cNvPr>
          <p:cNvCxnSpPr>
            <a:cxnSpLocks/>
          </p:cNvCxnSpPr>
          <p:nvPr/>
        </p:nvCxnSpPr>
        <p:spPr>
          <a:xfrm rot="2694816">
            <a:off x="7872519" y="3967928"/>
            <a:ext cx="0" cy="8426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0CA5DE8-EF12-4277-B253-102E82290D73}"/>
              </a:ext>
            </a:extLst>
          </p:cNvPr>
          <p:cNvCxnSpPr>
            <a:cxnSpLocks/>
          </p:cNvCxnSpPr>
          <p:nvPr/>
        </p:nvCxnSpPr>
        <p:spPr>
          <a:xfrm rot="2694816" flipV="1">
            <a:off x="8039501" y="4108056"/>
            <a:ext cx="0" cy="855574"/>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2E72118-C781-4D89-BBC9-F0DA53CA3D8F}"/>
              </a:ext>
            </a:extLst>
          </p:cNvPr>
          <p:cNvGrpSpPr/>
          <p:nvPr/>
        </p:nvGrpSpPr>
        <p:grpSpPr>
          <a:xfrm rot="5400000">
            <a:off x="7905688" y="5064825"/>
            <a:ext cx="263574" cy="650082"/>
            <a:chOff x="1790700" y="4212268"/>
            <a:chExt cx="279400" cy="681516"/>
          </a:xfrm>
        </p:grpSpPr>
        <p:cxnSp>
          <p:nvCxnSpPr>
            <p:cNvPr id="93" name="Straight Arrow Connector 92">
              <a:extLst>
                <a:ext uri="{FF2B5EF4-FFF2-40B4-BE49-F238E27FC236}">
                  <a16:creationId xmlns:a16="http://schemas.microsoft.com/office/drawing/2014/main" id="{E0C78DD3-BE87-490A-8AFF-7EC6FD349895}"/>
                </a:ext>
              </a:extLst>
            </p:cNvPr>
            <p:cNvCxnSpPr>
              <a:cxnSpLocks/>
            </p:cNvCxnSpPr>
            <p:nvPr/>
          </p:nvCxnSpPr>
          <p:spPr>
            <a:xfrm>
              <a:off x="1790700" y="4222536"/>
              <a:ext cx="0" cy="67124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DC56AB-F1D7-429F-BD09-EE733A7651A1}"/>
                </a:ext>
              </a:extLst>
            </p:cNvPr>
            <p:cNvCxnSpPr>
              <a:cxnSpLocks/>
            </p:cNvCxnSpPr>
            <p:nvPr/>
          </p:nvCxnSpPr>
          <p:spPr>
            <a:xfrm flipV="1">
              <a:off x="2070100" y="4212268"/>
              <a:ext cx="0" cy="68151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89" name="Straight Arrow Connector 88">
            <a:extLst>
              <a:ext uri="{FF2B5EF4-FFF2-40B4-BE49-F238E27FC236}">
                <a16:creationId xmlns:a16="http://schemas.microsoft.com/office/drawing/2014/main" id="{4F374807-0DC9-4686-90EC-BAA03A6A6E5E}"/>
              </a:ext>
            </a:extLst>
          </p:cNvPr>
          <p:cNvCxnSpPr>
            <a:cxnSpLocks/>
          </p:cNvCxnSpPr>
          <p:nvPr/>
        </p:nvCxnSpPr>
        <p:spPr>
          <a:xfrm flipH="1" flipV="1">
            <a:off x="7237420" y="3779549"/>
            <a:ext cx="12849" cy="1027911"/>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AB43BB8-9E3E-4C0C-8801-12FE50C505B8}"/>
              </a:ext>
            </a:extLst>
          </p:cNvPr>
          <p:cNvCxnSpPr>
            <a:cxnSpLocks/>
          </p:cNvCxnSpPr>
          <p:nvPr/>
        </p:nvCxnSpPr>
        <p:spPr>
          <a:xfrm flipH="1">
            <a:off x="8855751" y="4320614"/>
            <a:ext cx="1" cy="51817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C9D25E7-BBEF-4831-BB7D-1BC3DAB00124}"/>
              </a:ext>
            </a:extLst>
          </p:cNvPr>
          <p:cNvCxnSpPr>
            <a:cxnSpLocks/>
          </p:cNvCxnSpPr>
          <p:nvPr/>
        </p:nvCxnSpPr>
        <p:spPr>
          <a:xfrm rot="5400000">
            <a:off x="9643237" y="3487293"/>
            <a:ext cx="0" cy="64028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EFA5B3-3B06-4BFF-9775-3DE3AE0C1BCE}"/>
              </a:ext>
            </a:extLst>
          </p:cNvPr>
          <p:cNvCxnSpPr>
            <a:cxnSpLocks/>
          </p:cNvCxnSpPr>
          <p:nvPr/>
        </p:nvCxnSpPr>
        <p:spPr>
          <a:xfrm>
            <a:off x="7122861" y="2012419"/>
            <a:ext cx="0" cy="63322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69CA71F-41AF-42FD-B613-BC230BC36014}"/>
              </a:ext>
            </a:extLst>
          </p:cNvPr>
          <p:cNvCxnSpPr>
            <a:cxnSpLocks/>
          </p:cNvCxnSpPr>
          <p:nvPr/>
        </p:nvCxnSpPr>
        <p:spPr>
          <a:xfrm flipV="1">
            <a:off x="7389374" y="2002733"/>
            <a:ext cx="0" cy="64291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47C30C76-2771-4D53-8127-9CE56B8D4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2574" y="1498695"/>
            <a:ext cx="862789" cy="1027448"/>
          </a:xfrm>
          <a:prstGeom prst="rect">
            <a:avLst/>
          </a:prstGeom>
        </p:spPr>
      </p:pic>
      <p:grpSp>
        <p:nvGrpSpPr>
          <p:cNvPr id="152" name="Group 151">
            <a:extLst>
              <a:ext uri="{FF2B5EF4-FFF2-40B4-BE49-F238E27FC236}">
                <a16:creationId xmlns:a16="http://schemas.microsoft.com/office/drawing/2014/main" id="{A800A62E-02AD-4DE9-B208-0B629542EA8F}"/>
              </a:ext>
            </a:extLst>
          </p:cNvPr>
          <p:cNvGrpSpPr/>
          <p:nvPr/>
        </p:nvGrpSpPr>
        <p:grpSpPr>
          <a:xfrm rot="20406720">
            <a:off x="10766586" y="2507869"/>
            <a:ext cx="102485" cy="840050"/>
            <a:chOff x="10413866" y="2439484"/>
            <a:chExt cx="166982" cy="995702"/>
          </a:xfrm>
        </p:grpSpPr>
        <p:cxnSp>
          <p:nvCxnSpPr>
            <p:cNvPr id="61" name="Straight Arrow Connector 60">
              <a:extLst>
                <a:ext uri="{FF2B5EF4-FFF2-40B4-BE49-F238E27FC236}">
                  <a16:creationId xmlns:a16="http://schemas.microsoft.com/office/drawing/2014/main" id="{C3279440-E7D2-413E-BF3A-01A723702426}"/>
                </a:ext>
              </a:extLst>
            </p:cNvPr>
            <p:cNvCxnSpPr>
              <a:cxnSpLocks/>
            </p:cNvCxnSpPr>
            <p:nvPr/>
          </p:nvCxnSpPr>
          <p:spPr>
            <a:xfrm rot="2694816">
              <a:off x="10413866" y="2439484"/>
              <a:ext cx="0" cy="8426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BEAD01B-B9F7-4070-A284-96278D978D15}"/>
                </a:ext>
              </a:extLst>
            </p:cNvPr>
            <p:cNvCxnSpPr>
              <a:cxnSpLocks/>
            </p:cNvCxnSpPr>
            <p:nvPr/>
          </p:nvCxnSpPr>
          <p:spPr>
            <a:xfrm rot="2694816" flipV="1">
              <a:off x="10580848" y="2579612"/>
              <a:ext cx="0" cy="855574"/>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70" name="Graphic 69">
            <a:extLst>
              <a:ext uri="{FF2B5EF4-FFF2-40B4-BE49-F238E27FC236}">
                <a16:creationId xmlns:a16="http://schemas.microsoft.com/office/drawing/2014/main" id="{D7DF5850-F55A-47A0-A1BE-1420E26DC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0525" y="4900753"/>
            <a:ext cx="833719" cy="961946"/>
          </a:xfrm>
          <a:prstGeom prst="rect">
            <a:avLst/>
          </a:prstGeom>
        </p:spPr>
      </p:pic>
      <p:pic>
        <p:nvPicPr>
          <p:cNvPr id="39" name="Graphic 38">
            <a:extLst>
              <a:ext uri="{FF2B5EF4-FFF2-40B4-BE49-F238E27FC236}">
                <a16:creationId xmlns:a16="http://schemas.microsoft.com/office/drawing/2014/main" id="{D2946DF0-9105-4E65-AA36-BF067CF358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4316" y="738727"/>
            <a:ext cx="671904" cy="1140575"/>
          </a:xfrm>
          <a:prstGeom prst="rect">
            <a:avLst/>
          </a:prstGeom>
          <a:effectLst>
            <a:outerShdw blurRad="50800" dist="38100" dir="2700000" algn="tl" rotWithShape="0">
              <a:prstClr val="black">
                <a:alpha val="40000"/>
              </a:prstClr>
            </a:outerShdw>
          </a:effectLst>
        </p:spPr>
      </p:pic>
      <p:sp>
        <p:nvSpPr>
          <p:cNvPr id="75" name="TextBox 74">
            <a:extLst>
              <a:ext uri="{FF2B5EF4-FFF2-40B4-BE49-F238E27FC236}">
                <a16:creationId xmlns:a16="http://schemas.microsoft.com/office/drawing/2014/main" id="{1815280E-16D6-4179-9DC9-E1909361407D}"/>
              </a:ext>
            </a:extLst>
          </p:cNvPr>
          <p:cNvSpPr txBox="1"/>
          <p:nvPr/>
        </p:nvSpPr>
        <p:spPr>
          <a:xfrm>
            <a:off x="6921433" y="1235173"/>
            <a:ext cx="67190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state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6" name="Graphic 75">
            <a:extLst>
              <a:ext uri="{FF2B5EF4-FFF2-40B4-BE49-F238E27FC236}">
                <a16:creationId xmlns:a16="http://schemas.microsoft.com/office/drawing/2014/main" id="{F03728CF-D55A-4E41-9CD1-47396219C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28555" y="1649102"/>
            <a:ext cx="833719" cy="961946"/>
          </a:xfrm>
          <a:prstGeom prst="rect">
            <a:avLst/>
          </a:prstGeom>
        </p:spPr>
      </p:pic>
      <p:sp>
        <p:nvSpPr>
          <p:cNvPr id="124" name="TextBox 123">
            <a:extLst>
              <a:ext uri="{FF2B5EF4-FFF2-40B4-BE49-F238E27FC236}">
                <a16:creationId xmlns:a16="http://schemas.microsoft.com/office/drawing/2014/main" id="{B337473E-CA4F-49EB-8B31-1E2529D01BE4}"/>
              </a:ext>
            </a:extLst>
          </p:cNvPr>
          <p:cNvSpPr txBox="1"/>
          <p:nvPr/>
        </p:nvSpPr>
        <p:spPr>
          <a:xfrm>
            <a:off x="8590255" y="1924670"/>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nvGrpSpPr>
          <p:cNvPr id="18" name="Group 17">
            <a:extLst>
              <a:ext uri="{FF2B5EF4-FFF2-40B4-BE49-F238E27FC236}">
                <a16:creationId xmlns:a16="http://schemas.microsoft.com/office/drawing/2014/main" id="{7787297F-90BD-4E65-BFCD-D0CF6A07F2EA}"/>
              </a:ext>
            </a:extLst>
          </p:cNvPr>
          <p:cNvGrpSpPr/>
          <p:nvPr/>
        </p:nvGrpSpPr>
        <p:grpSpPr>
          <a:xfrm>
            <a:off x="8442139" y="3306931"/>
            <a:ext cx="833719" cy="961946"/>
            <a:chOff x="8442139" y="3306931"/>
            <a:chExt cx="833719" cy="961946"/>
          </a:xfrm>
        </p:grpSpPr>
        <p:pic>
          <p:nvPicPr>
            <p:cNvPr id="71" name="Graphic 70">
              <a:extLst>
                <a:ext uri="{FF2B5EF4-FFF2-40B4-BE49-F238E27FC236}">
                  <a16:creationId xmlns:a16="http://schemas.microsoft.com/office/drawing/2014/main" id="{AA33E60B-DB22-492D-8489-85215F9F0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2139" y="3306931"/>
              <a:ext cx="833719" cy="961946"/>
            </a:xfrm>
            <a:prstGeom prst="rect">
              <a:avLst/>
            </a:prstGeom>
          </p:spPr>
        </p:pic>
        <p:sp>
          <p:nvSpPr>
            <p:cNvPr id="126" name="TextBox 125">
              <a:extLst>
                <a:ext uri="{FF2B5EF4-FFF2-40B4-BE49-F238E27FC236}">
                  <a16:creationId xmlns:a16="http://schemas.microsoft.com/office/drawing/2014/main" id="{3BBA3707-FB2E-44EA-BAEC-98F7D2DCFEA7}"/>
                </a:ext>
              </a:extLst>
            </p:cNvPr>
            <p:cNvSpPr txBox="1"/>
            <p:nvPr/>
          </p:nvSpPr>
          <p:spPr>
            <a:xfrm>
              <a:off x="8590255" y="3593423"/>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sp>
        <p:nvSpPr>
          <p:cNvPr id="128" name="TextBox 127">
            <a:extLst>
              <a:ext uri="{FF2B5EF4-FFF2-40B4-BE49-F238E27FC236}">
                <a16:creationId xmlns:a16="http://schemas.microsoft.com/office/drawing/2014/main" id="{64DE6629-795A-4E72-8D16-4D7856B46D2F}"/>
              </a:ext>
            </a:extLst>
          </p:cNvPr>
          <p:cNvSpPr txBox="1"/>
          <p:nvPr/>
        </p:nvSpPr>
        <p:spPr>
          <a:xfrm>
            <a:off x="6982260" y="5214562"/>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141" name="TextBox 140">
            <a:extLst>
              <a:ext uri="{FF2B5EF4-FFF2-40B4-BE49-F238E27FC236}">
                <a16:creationId xmlns:a16="http://schemas.microsoft.com/office/drawing/2014/main" id="{19A01531-91CF-43D5-85F2-262B5B6E9A91}"/>
              </a:ext>
            </a:extLst>
          </p:cNvPr>
          <p:cNvSpPr txBox="1"/>
          <p:nvPr/>
        </p:nvSpPr>
        <p:spPr>
          <a:xfrm>
            <a:off x="8566369" y="659084"/>
            <a:ext cx="91517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a:ea typeface="+mn-ea"/>
                <a:cs typeface="+mn-cs"/>
              </a:rPr>
              <a:t>2.0</a:t>
            </a:r>
          </a:p>
        </p:txBody>
      </p:sp>
      <p:sp>
        <p:nvSpPr>
          <p:cNvPr id="172" name="Arrow: Right 171">
            <a:extLst>
              <a:ext uri="{FF2B5EF4-FFF2-40B4-BE49-F238E27FC236}">
                <a16:creationId xmlns:a16="http://schemas.microsoft.com/office/drawing/2014/main" id="{ACD7958A-0DD4-495F-AB7A-31EC02BC1C01}"/>
              </a:ext>
            </a:extLst>
          </p:cNvPr>
          <p:cNvSpPr/>
          <p:nvPr/>
        </p:nvSpPr>
        <p:spPr bwMode="auto">
          <a:xfrm>
            <a:off x="4453755" y="2620779"/>
            <a:ext cx="1562100" cy="1401906"/>
          </a:xfrm>
          <a:prstGeom prst="rightArrow">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177A84F6-7A4E-4752-BED6-D96DFC0CD3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50868" y="3326465"/>
            <a:ext cx="833719" cy="961945"/>
          </a:xfrm>
          <a:prstGeom prst="rect">
            <a:avLst/>
          </a:prstGeom>
        </p:spPr>
      </p:pic>
      <p:pic>
        <p:nvPicPr>
          <p:cNvPr id="9" name="Graphic 8">
            <a:extLst>
              <a:ext uri="{FF2B5EF4-FFF2-40B4-BE49-F238E27FC236}">
                <a16:creationId xmlns:a16="http://schemas.microsoft.com/office/drawing/2014/main" id="{CA858977-A42E-48C6-9330-1E46A8D3DB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0842" y="3958119"/>
            <a:ext cx="511792" cy="590507"/>
          </a:xfrm>
          <a:prstGeom prst="rect">
            <a:avLst/>
          </a:prstGeom>
          <a:effectLst>
            <a:outerShdw blurRad="63500" sx="102000" sy="102000" algn="ctr" rotWithShape="0">
              <a:prstClr val="black">
                <a:alpha val="40000"/>
              </a:prstClr>
            </a:outerShdw>
          </a:effectLst>
        </p:spPr>
      </p:pic>
      <p:sp>
        <p:nvSpPr>
          <p:cNvPr id="130" name="TextBox 129">
            <a:extLst>
              <a:ext uri="{FF2B5EF4-FFF2-40B4-BE49-F238E27FC236}">
                <a16:creationId xmlns:a16="http://schemas.microsoft.com/office/drawing/2014/main" id="{71F10545-ADC8-4D0A-BAC4-AE1EDC037796}"/>
              </a:ext>
            </a:extLst>
          </p:cNvPr>
          <p:cNvSpPr txBox="1"/>
          <p:nvPr/>
        </p:nvSpPr>
        <p:spPr>
          <a:xfrm>
            <a:off x="10199541" y="3550304"/>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v1</a:t>
            </a:r>
          </a:p>
        </p:txBody>
      </p:sp>
      <p:pic>
        <p:nvPicPr>
          <p:cNvPr id="12" name="Graphic 11">
            <a:extLst>
              <a:ext uri="{FF2B5EF4-FFF2-40B4-BE49-F238E27FC236}">
                <a16:creationId xmlns:a16="http://schemas.microsoft.com/office/drawing/2014/main" id="{00A34317-E2EE-4385-B54A-6378AA71E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0809" y="2736596"/>
            <a:ext cx="833719" cy="961946"/>
          </a:xfrm>
          <a:prstGeom prst="rect">
            <a:avLst/>
          </a:prstGeom>
        </p:spPr>
      </p:pic>
      <p:sp>
        <p:nvSpPr>
          <p:cNvPr id="13" name="TextBox 12">
            <a:extLst>
              <a:ext uri="{FF2B5EF4-FFF2-40B4-BE49-F238E27FC236}">
                <a16:creationId xmlns:a16="http://schemas.microsoft.com/office/drawing/2014/main" id="{015302F3-C0EA-4E31-BFB8-8AA75DECC379}"/>
              </a:ext>
            </a:extLst>
          </p:cNvPr>
          <p:cNvSpPr txBox="1"/>
          <p:nvPr/>
        </p:nvSpPr>
        <p:spPr>
          <a:xfrm>
            <a:off x="7050130" y="3022066"/>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v2</a:t>
            </a:r>
          </a:p>
        </p:txBody>
      </p:sp>
      <p:pic>
        <p:nvPicPr>
          <p:cNvPr id="14" name="Graphic 13">
            <a:extLst>
              <a:ext uri="{FF2B5EF4-FFF2-40B4-BE49-F238E27FC236}">
                <a16:creationId xmlns:a16="http://schemas.microsoft.com/office/drawing/2014/main" id="{23C5CBE5-D706-4CF7-B4E5-B7018CD81C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2803" y="3344500"/>
            <a:ext cx="511792" cy="590507"/>
          </a:xfrm>
          <a:prstGeom prst="rect">
            <a:avLst/>
          </a:prstGeom>
          <a:effectLst>
            <a:outerShdw blurRad="63500" sx="102000" sy="102000" algn="ctr" rotWithShape="0">
              <a:prstClr val="black">
                <a:alpha val="40000"/>
              </a:prstClr>
            </a:outerShdw>
          </a:effectLst>
        </p:spPr>
      </p:pic>
      <p:sp>
        <p:nvSpPr>
          <p:cNvPr id="134" name="TextBox 133">
            <a:extLst>
              <a:ext uri="{FF2B5EF4-FFF2-40B4-BE49-F238E27FC236}">
                <a16:creationId xmlns:a16="http://schemas.microsoft.com/office/drawing/2014/main" id="{179B8E07-9708-4F4B-B234-09B3706DC0E8}"/>
              </a:ext>
            </a:extLst>
          </p:cNvPr>
          <p:cNvSpPr txBox="1"/>
          <p:nvPr/>
        </p:nvSpPr>
        <p:spPr>
          <a:xfrm>
            <a:off x="8609795" y="5214561"/>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15" name="Graphic 14">
            <a:extLst>
              <a:ext uri="{FF2B5EF4-FFF2-40B4-BE49-F238E27FC236}">
                <a16:creationId xmlns:a16="http://schemas.microsoft.com/office/drawing/2014/main" id="{A1E457A8-32AA-47C7-828D-E2C482AD73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757" y="4931182"/>
            <a:ext cx="833719" cy="961946"/>
          </a:xfrm>
          <a:prstGeom prst="rect">
            <a:avLst/>
          </a:prstGeom>
        </p:spPr>
      </p:pic>
      <p:sp>
        <p:nvSpPr>
          <p:cNvPr id="16" name="TextBox 15">
            <a:extLst>
              <a:ext uri="{FF2B5EF4-FFF2-40B4-BE49-F238E27FC236}">
                <a16:creationId xmlns:a16="http://schemas.microsoft.com/office/drawing/2014/main" id="{3E053112-F8A7-477D-B99F-A72ABE71819D}"/>
              </a:ext>
            </a:extLst>
          </p:cNvPr>
          <p:cNvSpPr txBox="1"/>
          <p:nvPr/>
        </p:nvSpPr>
        <p:spPr>
          <a:xfrm>
            <a:off x="8603078" y="5216652"/>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v2</a:t>
            </a:r>
          </a:p>
        </p:txBody>
      </p:sp>
      <p:pic>
        <p:nvPicPr>
          <p:cNvPr id="17" name="Graphic 16">
            <a:extLst>
              <a:ext uri="{FF2B5EF4-FFF2-40B4-BE49-F238E27FC236}">
                <a16:creationId xmlns:a16="http://schemas.microsoft.com/office/drawing/2014/main" id="{D0DC1906-3472-40A0-92E5-ACE49F7865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55751" y="5539086"/>
            <a:ext cx="511792" cy="5905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0454052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or: Elbow 28">
            <a:extLst>
              <a:ext uri="{FF2B5EF4-FFF2-40B4-BE49-F238E27FC236}">
                <a16:creationId xmlns:a16="http://schemas.microsoft.com/office/drawing/2014/main" id="{8D2FCC98-7261-42F7-A3F5-78B6CDE84FB9}"/>
              </a:ext>
            </a:extLst>
          </p:cNvPr>
          <p:cNvCxnSpPr>
            <a:cxnSpLocks/>
            <a:endCxn id="13" idx="1"/>
          </p:cNvCxnSpPr>
          <p:nvPr/>
        </p:nvCxnSpPr>
        <p:spPr>
          <a:xfrm rot="5400000" flipH="1" flipV="1">
            <a:off x="7634463" y="3870574"/>
            <a:ext cx="2222001" cy="363106"/>
          </a:xfrm>
          <a:prstGeom prst="bentConnector2">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grpSp>
        <p:nvGrpSpPr>
          <p:cNvPr id="53" name="Group 52">
            <a:extLst>
              <a:ext uri="{FF2B5EF4-FFF2-40B4-BE49-F238E27FC236}">
                <a16:creationId xmlns:a16="http://schemas.microsoft.com/office/drawing/2014/main" id="{05796C92-BA2E-4840-B475-04DE22DC2296}"/>
              </a:ext>
            </a:extLst>
          </p:cNvPr>
          <p:cNvGrpSpPr/>
          <p:nvPr/>
        </p:nvGrpSpPr>
        <p:grpSpPr>
          <a:xfrm>
            <a:off x="4083594" y="2376871"/>
            <a:ext cx="1666810" cy="1858649"/>
            <a:chOff x="3084555" y="1088226"/>
            <a:chExt cx="1666810" cy="1858649"/>
          </a:xfrm>
        </p:grpSpPr>
        <p:pic>
          <p:nvPicPr>
            <p:cNvPr id="3" name="Graphic 2">
              <a:extLst>
                <a:ext uri="{FF2B5EF4-FFF2-40B4-BE49-F238E27FC236}">
                  <a16:creationId xmlns:a16="http://schemas.microsoft.com/office/drawing/2014/main" id="{CAA49E40-3EED-4FC0-9D26-1B02A0DDEC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8929" y="1088226"/>
              <a:ext cx="1322935" cy="1543424"/>
            </a:xfrm>
            <a:prstGeom prst="rect">
              <a:avLst/>
            </a:prstGeom>
          </p:spPr>
        </p:pic>
        <p:pic>
          <p:nvPicPr>
            <p:cNvPr id="5" name="Graphic 4">
              <a:extLst>
                <a:ext uri="{FF2B5EF4-FFF2-40B4-BE49-F238E27FC236}">
                  <a16:creationId xmlns:a16="http://schemas.microsoft.com/office/drawing/2014/main" id="{64B55EF7-8DE1-4296-B3FF-00F57F4F3C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8472" y="1893500"/>
              <a:ext cx="902893" cy="1053375"/>
            </a:xfrm>
            <a:prstGeom prst="rect">
              <a:avLst/>
            </a:prstGeom>
            <a:effectLst>
              <a:outerShdw blurRad="63500" sx="102000" sy="102000" algn="ctr" rotWithShape="0">
                <a:prstClr val="black">
                  <a:alpha val="40000"/>
                </a:prstClr>
              </a:outerShdw>
            </a:effectLst>
          </p:spPr>
        </p:pic>
        <p:sp>
          <p:nvSpPr>
            <p:cNvPr id="56" name="TextBox 55">
              <a:extLst>
                <a:ext uri="{FF2B5EF4-FFF2-40B4-BE49-F238E27FC236}">
                  <a16:creationId xmlns:a16="http://schemas.microsoft.com/office/drawing/2014/main" id="{91D7AE32-309D-4658-ACDC-2A67492CAF71}"/>
                </a:ext>
              </a:extLst>
            </p:cNvPr>
            <p:cNvSpPr txBox="1"/>
            <p:nvPr/>
          </p:nvSpPr>
          <p:spPr>
            <a:xfrm>
              <a:off x="3084555" y="1576438"/>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grpSp>
        <p:nvGrpSpPr>
          <p:cNvPr id="22" name="Group 21">
            <a:extLst>
              <a:ext uri="{FF2B5EF4-FFF2-40B4-BE49-F238E27FC236}">
                <a16:creationId xmlns:a16="http://schemas.microsoft.com/office/drawing/2014/main" id="{A582CB07-D3B5-4BF6-9776-513574C64581}"/>
              </a:ext>
            </a:extLst>
          </p:cNvPr>
          <p:cNvGrpSpPr/>
          <p:nvPr/>
        </p:nvGrpSpPr>
        <p:grpSpPr>
          <a:xfrm>
            <a:off x="8927016" y="1666765"/>
            <a:ext cx="1685608" cy="1801048"/>
            <a:chOff x="8374102" y="2423820"/>
            <a:chExt cx="1685608" cy="1801048"/>
          </a:xfrm>
        </p:grpSpPr>
        <p:pic>
          <p:nvPicPr>
            <p:cNvPr id="59" name="Graphic 58">
              <a:extLst>
                <a:ext uri="{FF2B5EF4-FFF2-40B4-BE49-F238E27FC236}">
                  <a16:creationId xmlns:a16="http://schemas.microsoft.com/office/drawing/2014/main" id="{2A5E497B-385A-412E-882F-CE4E5AB674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6775" y="2423820"/>
              <a:ext cx="1322935" cy="1543424"/>
            </a:xfrm>
            <a:prstGeom prst="rect">
              <a:avLst/>
            </a:prstGeom>
          </p:spPr>
        </p:pic>
        <p:pic>
          <p:nvPicPr>
            <p:cNvPr id="13" name="Graphic 12">
              <a:extLst>
                <a:ext uri="{FF2B5EF4-FFF2-40B4-BE49-F238E27FC236}">
                  <a16:creationId xmlns:a16="http://schemas.microsoft.com/office/drawing/2014/main" id="{F517D9E6-6FB3-4FF3-8C5A-95838419F6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sp>
          <p:nvSpPr>
            <p:cNvPr id="61" name="TextBox 60">
              <a:extLst>
                <a:ext uri="{FF2B5EF4-FFF2-40B4-BE49-F238E27FC236}">
                  <a16:creationId xmlns:a16="http://schemas.microsoft.com/office/drawing/2014/main" id="{82CEB375-1D1C-44FD-AA54-92CC4F062C5C}"/>
                </a:ext>
              </a:extLst>
            </p:cNvPr>
            <p:cNvSpPr txBox="1"/>
            <p:nvPr/>
          </p:nvSpPr>
          <p:spPr>
            <a:xfrm>
              <a:off x="8697347" y="2858131"/>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grpSp>
        <p:nvGrpSpPr>
          <p:cNvPr id="35" name="Group 34">
            <a:extLst>
              <a:ext uri="{FF2B5EF4-FFF2-40B4-BE49-F238E27FC236}">
                <a16:creationId xmlns:a16="http://schemas.microsoft.com/office/drawing/2014/main" id="{64A91536-2A71-45A4-87AE-193AEA730AC1}"/>
              </a:ext>
            </a:extLst>
          </p:cNvPr>
          <p:cNvGrpSpPr/>
          <p:nvPr/>
        </p:nvGrpSpPr>
        <p:grpSpPr>
          <a:xfrm>
            <a:off x="6676973" y="441736"/>
            <a:ext cx="1667747" cy="1812768"/>
            <a:chOff x="8374103" y="428781"/>
            <a:chExt cx="1667747" cy="1812768"/>
          </a:xfrm>
        </p:grpSpPr>
        <p:pic>
          <p:nvPicPr>
            <p:cNvPr id="36" name="Graphic 35">
              <a:extLst>
                <a:ext uri="{FF2B5EF4-FFF2-40B4-BE49-F238E27FC236}">
                  <a16:creationId xmlns:a16="http://schemas.microsoft.com/office/drawing/2014/main" id="{89AE94C8-7398-43CA-92A1-2A1AFC704F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8915" y="428781"/>
              <a:ext cx="1322935" cy="1543423"/>
            </a:xfrm>
            <a:prstGeom prst="rect">
              <a:avLst/>
            </a:prstGeom>
          </p:spPr>
        </p:pic>
        <p:pic>
          <p:nvPicPr>
            <p:cNvPr id="37" name="Graphic 36">
              <a:extLst>
                <a:ext uri="{FF2B5EF4-FFF2-40B4-BE49-F238E27FC236}">
                  <a16:creationId xmlns:a16="http://schemas.microsoft.com/office/drawing/2014/main" id="{8EC42C09-9F04-4AE6-A43C-16E8ABC3F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4103" y="1188174"/>
              <a:ext cx="902893" cy="1053375"/>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AF48E11A-F2C3-45D1-97B3-B4D677C263D9}"/>
                </a:ext>
              </a:extLst>
            </p:cNvPr>
            <p:cNvSpPr txBox="1"/>
            <p:nvPr/>
          </p:nvSpPr>
          <p:spPr>
            <a:xfrm>
              <a:off x="8694795" y="880397"/>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&lt; / &gt;</a:t>
              </a:r>
            </a:p>
          </p:txBody>
        </p:sp>
      </p:grpSp>
      <p:grpSp>
        <p:nvGrpSpPr>
          <p:cNvPr id="40" name="Group 39">
            <a:extLst>
              <a:ext uri="{FF2B5EF4-FFF2-40B4-BE49-F238E27FC236}">
                <a16:creationId xmlns:a16="http://schemas.microsoft.com/office/drawing/2014/main" id="{FCCD814F-0B94-4887-8FAC-DDDD71EFF3A5}"/>
              </a:ext>
            </a:extLst>
          </p:cNvPr>
          <p:cNvGrpSpPr/>
          <p:nvPr/>
        </p:nvGrpSpPr>
        <p:grpSpPr>
          <a:xfrm>
            <a:off x="8920479" y="3903015"/>
            <a:ext cx="1685608" cy="1801048"/>
            <a:chOff x="8374102" y="2423820"/>
            <a:chExt cx="1685608" cy="1801048"/>
          </a:xfrm>
        </p:grpSpPr>
        <p:pic>
          <p:nvPicPr>
            <p:cNvPr id="41" name="Graphic 40">
              <a:extLst>
                <a:ext uri="{FF2B5EF4-FFF2-40B4-BE49-F238E27FC236}">
                  <a16:creationId xmlns:a16="http://schemas.microsoft.com/office/drawing/2014/main" id="{01EBFF48-9287-4205-81B4-C07C096C4D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6775" y="2423820"/>
              <a:ext cx="1322935" cy="1543424"/>
            </a:xfrm>
            <a:prstGeom prst="rect">
              <a:avLst/>
            </a:prstGeom>
          </p:spPr>
        </p:pic>
        <p:pic>
          <p:nvPicPr>
            <p:cNvPr id="42" name="Graphic 41">
              <a:extLst>
                <a:ext uri="{FF2B5EF4-FFF2-40B4-BE49-F238E27FC236}">
                  <a16:creationId xmlns:a16="http://schemas.microsoft.com/office/drawing/2014/main" id="{8FB79FF6-C5EC-4E5A-963E-D736F5F35C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sp>
          <p:nvSpPr>
            <p:cNvPr id="43" name="TextBox 42">
              <a:extLst>
                <a:ext uri="{FF2B5EF4-FFF2-40B4-BE49-F238E27FC236}">
                  <a16:creationId xmlns:a16="http://schemas.microsoft.com/office/drawing/2014/main" id="{5361243A-B6F7-4655-BC0E-063DED2675E7}"/>
                </a:ext>
              </a:extLst>
            </p:cNvPr>
            <p:cNvSpPr txBox="1"/>
            <p:nvPr/>
          </p:nvSpPr>
          <p:spPr>
            <a:xfrm>
              <a:off x="8697347" y="2858131"/>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cxnSp>
        <p:nvCxnSpPr>
          <p:cNvPr id="50" name="Connector: Elbow 49">
            <a:extLst>
              <a:ext uri="{FF2B5EF4-FFF2-40B4-BE49-F238E27FC236}">
                <a16:creationId xmlns:a16="http://schemas.microsoft.com/office/drawing/2014/main" id="{FA889719-EB05-483D-AC6B-79C9F97DFF1F}"/>
              </a:ext>
            </a:extLst>
          </p:cNvPr>
          <p:cNvCxnSpPr>
            <a:cxnSpLocks/>
            <a:stCxn id="5" idx="2"/>
          </p:cNvCxnSpPr>
          <p:nvPr/>
        </p:nvCxnSpPr>
        <p:spPr>
          <a:xfrm rot="16200000" flipH="1">
            <a:off x="5348785" y="4185693"/>
            <a:ext cx="941857" cy="1041510"/>
          </a:xfrm>
          <a:prstGeom prst="bentConnector2">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9AD49CA2-FD12-47BD-84EA-772628D8F44F}"/>
              </a:ext>
            </a:extLst>
          </p:cNvPr>
          <p:cNvCxnSpPr>
            <a:cxnSpLocks/>
            <a:stCxn id="37" idx="1"/>
            <a:endCxn id="3" idx="0"/>
          </p:cNvCxnSpPr>
          <p:nvPr/>
        </p:nvCxnSpPr>
        <p:spPr>
          <a:xfrm rot="10800000" flipV="1">
            <a:off x="4769437" y="1727817"/>
            <a:ext cx="1907537" cy="649054"/>
          </a:xfrm>
          <a:prstGeom prst="bentConnector2">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pic>
        <p:nvPicPr>
          <p:cNvPr id="81" name="Graphic 80">
            <a:extLst>
              <a:ext uri="{FF2B5EF4-FFF2-40B4-BE49-F238E27FC236}">
                <a16:creationId xmlns:a16="http://schemas.microsoft.com/office/drawing/2014/main" id="{C66125FE-2895-4F0E-94BE-126C9EA9E0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25812" y="4875856"/>
            <a:ext cx="884698" cy="449722"/>
          </a:xfrm>
          <a:prstGeom prst="rect">
            <a:avLst/>
          </a:prstGeom>
          <a:scene3d>
            <a:camera prst="orthographicFront">
              <a:rot lat="0" lon="21599987" rev="0"/>
            </a:camera>
            <a:lightRig rig="threePt" dir="t"/>
          </a:scene3d>
          <a:sp3d z="95250"/>
        </p:spPr>
      </p:pic>
      <p:sp>
        <p:nvSpPr>
          <p:cNvPr id="86" name="TextBox 85">
            <a:extLst>
              <a:ext uri="{FF2B5EF4-FFF2-40B4-BE49-F238E27FC236}">
                <a16:creationId xmlns:a16="http://schemas.microsoft.com/office/drawing/2014/main" id="{64A7BEB9-C460-4512-8FB6-100728081FF0}"/>
              </a:ext>
            </a:extLst>
          </p:cNvPr>
          <p:cNvSpPr txBox="1"/>
          <p:nvPr/>
        </p:nvSpPr>
        <p:spPr>
          <a:xfrm>
            <a:off x="5437696" y="4849426"/>
            <a:ext cx="76562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mn-cs"/>
              </a:rPr>
              <a:t>Publish</a:t>
            </a:r>
          </a:p>
        </p:txBody>
      </p:sp>
      <p:sp>
        <p:nvSpPr>
          <p:cNvPr id="88" name="TextBox 87">
            <a:extLst>
              <a:ext uri="{FF2B5EF4-FFF2-40B4-BE49-F238E27FC236}">
                <a16:creationId xmlns:a16="http://schemas.microsoft.com/office/drawing/2014/main" id="{9FFE8A07-7B52-4B78-86B7-B2CB5195786C}"/>
              </a:ext>
            </a:extLst>
          </p:cNvPr>
          <p:cNvSpPr txBox="1"/>
          <p:nvPr/>
        </p:nvSpPr>
        <p:spPr>
          <a:xfrm>
            <a:off x="7395856" y="4829264"/>
            <a:ext cx="108270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mn-cs"/>
              </a:rPr>
              <a:t>Subscribe</a:t>
            </a:r>
          </a:p>
        </p:txBody>
      </p:sp>
      <p:sp>
        <p:nvSpPr>
          <p:cNvPr id="90" name="TextBox 89">
            <a:extLst>
              <a:ext uri="{FF2B5EF4-FFF2-40B4-BE49-F238E27FC236}">
                <a16:creationId xmlns:a16="http://schemas.microsoft.com/office/drawing/2014/main" id="{03A15952-0A89-49D0-AAE9-526239A43BFB}"/>
              </a:ext>
            </a:extLst>
          </p:cNvPr>
          <p:cNvSpPr txBox="1"/>
          <p:nvPr/>
        </p:nvSpPr>
        <p:spPr>
          <a:xfrm>
            <a:off x="5361852" y="1384831"/>
            <a:ext cx="76562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mn-cs"/>
              </a:rPr>
              <a:t>Invoke</a:t>
            </a:r>
          </a:p>
        </p:txBody>
      </p:sp>
      <p:cxnSp>
        <p:nvCxnSpPr>
          <p:cNvPr id="97" name="Connector: Elbow 96">
            <a:extLst>
              <a:ext uri="{FF2B5EF4-FFF2-40B4-BE49-F238E27FC236}">
                <a16:creationId xmlns:a16="http://schemas.microsoft.com/office/drawing/2014/main" id="{5D203590-B287-4417-88D4-F9C3D39E7163}"/>
              </a:ext>
            </a:extLst>
          </p:cNvPr>
          <p:cNvCxnSpPr>
            <a:cxnSpLocks/>
            <a:stCxn id="5" idx="3"/>
          </p:cNvCxnSpPr>
          <p:nvPr/>
        </p:nvCxnSpPr>
        <p:spPr>
          <a:xfrm flipV="1">
            <a:off x="5750404" y="3708832"/>
            <a:ext cx="1060890" cy="1"/>
          </a:xfrm>
          <a:prstGeom prst="bentConnector3">
            <a:avLst>
              <a:gd name="adj1" fmla="val 50000"/>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7B782203-37E8-4586-9D6C-7FFE05FD50E8}"/>
              </a:ext>
            </a:extLst>
          </p:cNvPr>
          <p:cNvSpPr txBox="1"/>
          <p:nvPr/>
        </p:nvSpPr>
        <p:spPr>
          <a:xfrm>
            <a:off x="5887067" y="3306989"/>
            <a:ext cx="765623"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mn-cs"/>
              </a:rPr>
              <a:t>Store</a:t>
            </a:r>
          </a:p>
        </p:txBody>
      </p:sp>
      <p:grpSp>
        <p:nvGrpSpPr>
          <p:cNvPr id="102" name="Group 101">
            <a:extLst>
              <a:ext uri="{FF2B5EF4-FFF2-40B4-BE49-F238E27FC236}">
                <a16:creationId xmlns:a16="http://schemas.microsoft.com/office/drawing/2014/main" id="{F9F97571-DD73-4288-979B-05342EC750DA}"/>
              </a:ext>
            </a:extLst>
          </p:cNvPr>
          <p:cNvGrpSpPr/>
          <p:nvPr/>
        </p:nvGrpSpPr>
        <p:grpSpPr>
          <a:xfrm>
            <a:off x="6925000" y="3208980"/>
            <a:ext cx="611177" cy="865538"/>
            <a:chOff x="4343132" y="675353"/>
            <a:chExt cx="679020" cy="1140575"/>
          </a:xfrm>
        </p:grpSpPr>
        <p:pic>
          <p:nvPicPr>
            <p:cNvPr id="103" name="Graphic 102">
              <a:extLst>
                <a:ext uri="{FF2B5EF4-FFF2-40B4-BE49-F238E27FC236}">
                  <a16:creationId xmlns:a16="http://schemas.microsoft.com/office/drawing/2014/main" id="{1D442EB8-9F82-4CBC-B7F8-DF222B243A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43132" y="675353"/>
              <a:ext cx="671904" cy="1140575"/>
            </a:xfrm>
            <a:prstGeom prst="rect">
              <a:avLst/>
            </a:prstGeom>
            <a:effectLst>
              <a:outerShdw blurRad="50800" dist="38100" dir="2700000" algn="tl" rotWithShape="0">
                <a:prstClr val="black">
                  <a:alpha val="40000"/>
                </a:prstClr>
              </a:outerShdw>
            </a:effectLst>
          </p:spPr>
        </p:pic>
        <p:sp>
          <p:nvSpPr>
            <p:cNvPr id="104" name="TextBox 103">
              <a:extLst>
                <a:ext uri="{FF2B5EF4-FFF2-40B4-BE49-F238E27FC236}">
                  <a16:creationId xmlns:a16="http://schemas.microsoft.com/office/drawing/2014/main" id="{85F8B647-FEA0-4C6B-8174-20423C1A9711}"/>
                </a:ext>
              </a:extLst>
            </p:cNvPr>
            <p:cNvSpPr txBox="1"/>
            <p:nvPr/>
          </p:nvSpPr>
          <p:spPr>
            <a:xfrm>
              <a:off x="4350249" y="1171799"/>
              <a:ext cx="671903" cy="2442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112" name="Straight Arrow Connector 111">
            <a:extLst>
              <a:ext uri="{FF2B5EF4-FFF2-40B4-BE49-F238E27FC236}">
                <a16:creationId xmlns:a16="http://schemas.microsoft.com/office/drawing/2014/main" id="{6D69DECD-7E72-43C5-B573-E37B986E77A5}"/>
              </a:ext>
            </a:extLst>
          </p:cNvPr>
          <p:cNvCxnSpPr>
            <a:endCxn id="42" idx="1"/>
          </p:cNvCxnSpPr>
          <p:nvPr/>
        </p:nvCxnSpPr>
        <p:spPr>
          <a:xfrm flipV="1">
            <a:off x="7353300" y="5163127"/>
            <a:ext cx="1504950" cy="14248"/>
          </a:xfrm>
          <a:prstGeom prst="straightConnector1">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372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nector: Elbow 28">
            <a:extLst>
              <a:ext uri="{FF2B5EF4-FFF2-40B4-BE49-F238E27FC236}">
                <a16:creationId xmlns:a16="http://schemas.microsoft.com/office/drawing/2014/main" id="{8D2FCC98-7261-42F7-A3F5-78B6CDE84FB9}"/>
              </a:ext>
            </a:extLst>
          </p:cNvPr>
          <p:cNvCxnSpPr>
            <a:cxnSpLocks/>
            <a:endCxn id="13" idx="1"/>
          </p:cNvCxnSpPr>
          <p:nvPr/>
        </p:nvCxnSpPr>
        <p:spPr>
          <a:xfrm rot="5400000" flipH="1" flipV="1">
            <a:off x="7634463" y="3870574"/>
            <a:ext cx="2222001" cy="363106"/>
          </a:xfrm>
          <a:prstGeom prst="bentConnector2">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pic>
        <p:nvPicPr>
          <p:cNvPr id="5" name="Graphic 4">
            <a:extLst>
              <a:ext uri="{FF2B5EF4-FFF2-40B4-BE49-F238E27FC236}">
                <a16:creationId xmlns:a16="http://schemas.microsoft.com/office/drawing/2014/main" id="{64B55EF7-8DE1-4296-B3FF-00F57F4F3C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0701" y="2849640"/>
            <a:ext cx="902893" cy="1053375"/>
          </a:xfrm>
          <a:prstGeom prst="rect">
            <a:avLst/>
          </a:prstGeom>
          <a:effectLst>
            <a:outerShdw blurRad="63500" sx="102000" sy="102000" algn="ctr" rotWithShape="0">
              <a:prstClr val="black">
                <a:alpha val="40000"/>
              </a:prstClr>
            </a:outerShdw>
          </a:effectLst>
        </p:spPr>
      </p:pic>
      <p:grpSp>
        <p:nvGrpSpPr>
          <p:cNvPr id="4" name="Group 3">
            <a:extLst>
              <a:ext uri="{FF2B5EF4-FFF2-40B4-BE49-F238E27FC236}">
                <a16:creationId xmlns:a16="http://schemas.microsoft.com/office/drawing/2014/main" id="{F4B7477A-E32B-4F31-ACD2-BB68DF0F6F4C}"/>
              </a:ext>
            </a:extLst>
          </p:cNvPr>
          <p:cNvGrpSpPr/>
          <p:nvPr/>
        </p:nvGrpSpPr>
        <p:grpSpPr>
          <a:xfrm>
            <a:off x="618795" y="2672056"/>
            <a:ext cx="1322935" cy="1408541"/>
            <a:chOff x="1364874" y="2634557"/>
            <a:chExt cx="1322935" cy="1408541"/>
          </a:xfrm>
        </p:grpSpPr>
        <p:pic>
          <p:nvPicPr>
            <p:cNvPr id="3" name="Graphic 2">
              <a:extLst>
                <a:ext uri="{FF2B5EF4-FFF2-40B4-BE49-F238E27FC236}">
                  <a16:creationId xmlns:a16="http://schemas.microsoft.com/office/drawing/2014/main" id="{CAA49E40-3EED-4FC0-9D26-1B02A0DDEC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4356" y="2634557"/>
              <a:ext cx="1207321" cy="1408541"/>
            </a:xfrm>
            <a:prstGeom prst="rect">
              <a:avLst/>
            </a:prstGeom>
          </p:spPr>
        </p:pic>
        <p:sp>
          <p:nvSpPr>
            <p:cNvPr id="56" name="TextBox 55">
              <a:extLst>
                <a:ext uri="{FF2B5EF4-FFF2-40B4-BE49-F238E27FC236}">
                  <a16:creationId xmlns:a16="http://schemas.microsoft.com/office/drawing/2014/main" id="{91D7AE32-309D-4658-ACDC-2A67492CAF71}"/>
                </a:ext>
              </a:extLst>
            </p:cNvPr>
            <p:cNvSpPr txBox="1"/>
            <p:nvPr/>
          </p:nvSpPr>
          <p:spPr>
            <a:xfrm>
              <a:off x="1364874" y="3091545"/>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grpSp>
        <p:nvGrpSpPr>
          <p:cNvPr id="22" name="Group 21">
            <a:extLst>
              <a:ext uri="{FF2B5EF4-FFF2-40B4-BE49-F238E27FC236}">
                <a16:creationId xmlns:a16="http://schemas.microsoft.com/office/drawing/2014/main" id="{A582CB07-D3B5-4BF6-9776-513574C64581}"/>
              </a:ext>
            </a:extLst>
          </p:cNvPr>
          <p:cNvGrpSpPr/>
          <p:nvPr/>
        </p:nvGrpSpPr>
        <p:grpSpPr>
          <a:xfrm>
            <a:off x="8927016" y="1666765"/>
            <a:ext cx="1685608" cy="1801048"/>
            <a:chOff x="8374102" y="2423820"/>
            <a:chExt cx="1685608" cy="1801048"/>
          </a:xfrm>
        </p:grpSpPr>
        <p:pic>
          <p:nvPicPr>
            <p:cNvPr id="59" name="Graphic 58">
              <a:extLst>
                <a:ext uri="{FF2B5EF4-FFF2-40B4-BE49-F238E27FC236}">
                  <a16:creationId xmlns:a16="http://schemas.microsoft.com/office/drawing/2014/main" id="{2A5E497B-385A-412E-882F-CE4E5AB674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6775" y="2423820"/>
              <a:ext cx="1322935" cy="1543424"/>
            </a:xfrm>
            <a:prstGeom prst="rect">
              <a:avLst/>
            </a:prstGeom>
          </p:spPr>
        </p:pic>
        <p:pic>
          <p:nvPicPr>
            <p:cNvPr id="13" name="Graphic 12">
              <a:extLst>
                <a:ext uri="{FF2B5EF4-FFF2-40B4-BE49-F238E27FC236}">
                  <a16:creationId xmlns:a16="http://schemas.microsoft.com/office/drawing/2014/main" id="{F517D9E6-6FB3-4FF3-8C5A-95838419F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sp>
          <p:nvSpPr>
            <p:cNvPr id="61" name="TextBox 60">
              <a:extLst>
                <a:ext uri="{FF2B5EF4-FFF2-40B4-BE49-F238E27FC236}">
                  <a16:creationId xmlns:a16="http://schemas.microsoft.com/office/drawing/2014/main" id="{82CEB375-1D1C-44FD-AA54-92CC4F062C5C}"/>
                </a:ext>
              </a:extLst>
            </p:cNvPr>
            <p:cNvSpPr txBox="1"/>
            <p:nvPr/>
          </p:nvSpPr>
          <p:spPr>
            <a:xfrm>
              <a:off x="8697347" y="2858131"/>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grpSp>
        <p:nvGrpSpPr>
          <p:cNvPr id="40" name="Group 39">
            <a:extLst>
              <a:ext uri="{FF2B5EF4-FFF2-40B4-BE49-F238E27FC236}">
                <a16:creationId xmlns:a16="http://schemas.microsoft.com/office/drawing/2014/main" id="{FCCD814F-0B94-4887-8FAC-DDDD71EFF3A5}"/>
              </a:ext>
            </a:extLst>
          </p:cNvPr>
          <p:cNvGrpSpPr/>
          <p:nvPr/>
        </p:nvGrpSpPr>
        <p:grpSpPr>
          <a:xfrm>
            <a:off x="8920479" y="3903015"/>
            <a:ext cx="1685608" cy="1801048"/>
            <a:chOff x="8374102" y="2423820"/>
            <a:chExt cx="1685608" cy="1801048"/>
          </a:xfrm>
        </p:grpSpPr>
        <p:pic>
          <p:nvPicPr>
            <p:cNvPr id="41" name="Graphic 40">
              <a:extLst>
                <a:ext uri="{FF2B5EF4-FFF2-40B4-BE49-F238E27FC236}">
                  <a16:creationId xmlns:a16="http://schemas.microsoft.com/office/drawing/2014/main" id="{01EBFF48-9287-4205-81B4-C07C096C4D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6775" y="2423820"/>
              <a:ext cx="1322935" cy="1543424"/>
            </a:xfrm>
            <a:prstGeom prst="rect">
              <a:avLst/>
            </a:prstGeom>
          </p:spPr>
        </p:pic>
        <p:pic>
          <p:nvPicPr>
            <p:cNvPr id="42" name="Graphic 41">
              <a:extLst>
                <a:ext uri="{FF2B5EF4-FFF2-40B4-BE49-F238E27FC236}">
                  <a16:creationId xmlns:a16="http://schemas.microsoft.com/office/drawing/2014/main" id="{8FB79FF6-C5EC-4E5A-963E-D736F5F35C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sp>
          <p:nvSpPr>
            <p:cNvPr id="43" name="TextBox 42">
              <a:extLst>
                <a:ext uri="{FF2B5EF4-FFF2-40B4-BE49-F238E27FC236}">
                  <a16:creationId xmlns:a16="http://schemas.microsoft.com/office/drawing/2014/main" id="{5361243A-B6F7-4655-BC0E-063DED2675E7}"/>
                </a:ext>
              </a:extLst>
            </p:cNvPr>
            <p:cNvSpPr txBox="1"/>
            <p:nvPr/>
          </p:nvSpPr>
          <p:spPr>
            <a:xfrm>
              <a:off x="8697347" y="2858131"/>
              <a:ext cx="132293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&lt; / &gt;</a:t>
              </a:r>
            </a:p>
          </p:txBody>
        </p:sp>
      </p:grpSp>
      <p:pic>
        <p:nvPicPr>
          <p:cNvPr id="81" name="Graphic 80">
            <a:extLst>
              <a:ext uri="{FF2B5EF4-FFF2-40B4-BE49-F238E27FC236}">
                <a16:creationId xmlns:a16="http://schemas.microsoft.com/office/drawing/2014/main" id="{C66125FE-2895-4F0E-94BE-126C9EA9E0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40055" y="3598979"/>
            <a:ext cx="884698" cy="449722"/>
          </a:xfrm>
          <a:prstGeom prst="rect">
            <a:avLst/>
          </a:prstGeom>
          <a:scene3d>
            <a:camera prst="orthographicFront">
              <a:rot lat="0" lon="21599987" rev="0"/>
            </a:camera>
            <a:lightRig rig="threePt" dir="t"/>
          </a:scene3d>
          <a:sp3d z="95250"/>
        </p:spPr>
      </p:pic>
      <p:sp>
        <p:nvSpPr>
          <p:cNvPr id="88" name="TextBox 87">
            <a:extLst>
              <a:ext uri="{FF2B5EF4-FFF2-40B4-BE49-F238E27FC236}">
                <a16:creationId xmlns:a16="http://schemas.microsoft.com/office/drawing/2014/main" id="{9FFE8A07-7B52-4B78-86B7-B2CB5195786C}"/>
              </a:ext>
            </a:extLst>
          </p:cNvPr>
          <p:cNvSpPr txBox="1"/>
          <p:nvPr/>
        </p:nvSpPr>
        <p:spPr>
          <a:xfrm>
            <a:off x="7395856" y="4829264"/>
            <a:ext cx="108270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Semibold"/>
                <a:ea typeface="+mn-ea"/>
                <a:cs typeface="+mn-cs"/>
              </a:rPr>
              <a:t>Subscribe</a:t>
            </a:r>
          </a:p>
        </p:txBody>
      </p:sp>
      <p:grpSp>
        <p:nvGrpSpPr>
          <p:cNvPr id="102" name="Group 101">
            <a:extLst>
              <a:ext uri="{FF2B5EF4-FFF2-40B4-BE49-F238E27FC236}">
                <a16:creationId xmlns:a16="http://schemas.microsoft.com/office/drawing/2014/main" id="{F9F97571-DD73-4288-979B-05342EC750DA}"/>
              </a:ext>
            </a:extLst>
          </p:cNvPr>
          <p:cNvGrpSpPr/>
          <p:nvPr/>
        </p:nvGrpSpPr>
        <p:grpSpPr>
          <a:xfrm>
            <a:off x="3736558" y="398343"/>
            <a:ext cx="611177" cy="865538"/>
            <a:chOff x="4343132" y="675353"/>
            <a:chExt cx="679020" cy="1140575"/>
          </a:xfrm>
        </p:grpSpPr>
        <p:pic>
          <p:nvPicPr>
            <p:cNvPr id="103" name="Graphic 102">
              <a:extLst>
                <a:ext uri="{FF2B5EF4-FFF2-40B4-BE49-F238E27FC236}">
                  <a16:creationId xmlns:a16="http://schemas.microsoft.com/office/drawing/2014/main" id="{1D442EB8-9F82-4CBC-B7F8-DF222B243A0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43132" y="675353"/>
              <a:ext cx="671904" cy="1140575"/>
            </a:xfrm>
            <a:prstGeom prst="rect">
              <a:avLst/>
            </a:prstGeom>
            <a:effectLst>
              <a:outerShdw blurRad="50800" dist="38100" dir="2700000" algn="tl" rotWithShape="0">
                <a:prstClr val="black">
                  <a:alpha val="40000"/>
                </a:prstClr>
              </a:outerShdw>
            </a:effectLst>
          </p:spPr>
        </p:pic>
        <p:sp>
          <p:nvSpPr>
            <p:cNvPr id="104" name="TextBox 103">
              <a:extLst>
                <a:ext uri="{FF2B5EF4-FFF2-40B4-BE49-F238E27FC236}">
                  <a16:creationId xmlns:a16="http://schemas.microsoft.com/office/drawing/2014/main" id="{85F8B647-FEA0-4C6B-8174-20423C1A9711}"/>
                </a:ext>
              </a:extLst>
            </p:cNvPr>
            <p:cNvSpPr txBox="1"/>
            <p:nvPr/>
          </p:nvSpPr>
          <p:spPr>
            <a:xfrm>
              <a:off x="4350249" y="1171799"/>
              <a:ext cx="671903" cy="2442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112" name="Straight Arrow Connector 111">
            <a:extLst>
              <a:ext uri="{FF2B5EF4-FFF2-40B4-BE49-F238E27FC236}">
                <a16:creationId xmlns:a16="http://schemas.microsoft.com/office/drawing/2014/main" id="{6D69DECD-7E72-43C5-B573-E37B986E77A5}"/>
              </a:ext>
            </a:extLst>
          </p:cNvPr>
          <p:cNvCxnSpPr>
            <a:endCxn id="42" idx="1"/>
          </p:cNvCxnSpPr>
          <p:nvPr/>
        </p:nvCxnSpPr>
        <p:spPr>
          <a:xfrm flipV="1">
            <a:off x="7353300" y="5163127"/>
            <a:ext cx="1504950" cy="14248"/>
          </a:xfrm>
          <a:prstGeom prst="straightConnector1">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pic>
        <p:nvPicPr>
          <p:cNvPr id="2" name="Graphic 1">
            <a:extLst>
              <a:ext uri="{FF2B5EF4-FFF2-40B4-BE49-F238E27FC236}">
                <a16:creationId xmlns:a16="http://schemas.microsoft.com/office/drawing/2014/main" id="{032E091B-940A-4B9F-B90D-3750C2C5EA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99632" y="1263881"/>
            <a:ext cx="966169" cy="1150557"/>
          </a:xfrm>
          <a:prstGeom prst="rect">
            <a:avLst/>
          </a:prstGeom>
        </p:spPr>
      </p:pic>
    </p:spTree>
    <p:extLst>
      <p:ext uri="{BB962C8B-B14F-4D97-AF65-F5344CB8AC3E}">
        <p14:creationId xmlns:p14="http://schemas.microsoft.com/office/powerpoint/2010/main" val="6497349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92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D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98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B"/>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E92E5EA8-A454-46E9-A570-18D14A0B27F8}"/>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FA67BAE-796E-467E-B92A-9A01C50B327A}"/>
              </a:ext>
            </a:extLst>
          </p:cNvPr>
          <p:cNvSpPr/>
          <p:nvPr/>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alpha val="57000"/>
            </a:srgbClr>
          </a:solidFill>
          <a:ln w="621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E106A5C-4598-4B25-B824-64A83AB83D0C}"/>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E6BE8B4-B076-4151-964B-547992F75C22}"/>
              </a:ext>
            </a:extLst>
          </p:cNvPr>
          <p:cNvSpPr/>
          <p:nvPr/>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alpha val="57000"/>
            </a:srgbClr>
          </a:solidFill>
          <a:ln w="621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2B8508F-D2E1-4F74-8996-32BE78C53A3F}"/>
              </a:ext>
            </a:extLst>
          </p:cNvPr>
          <p:cNvSpPr/>
          <p:nvPr/>
        </p:nvSpPr>
        <p:spPr>
          <a:xfrm>
            <a:off x="10982720" y="505194"/>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E8271C3-0D6D-4FC0-9E6D-19967D4C3E3E}"/>
              </a:ext>
            </a:extLst>
          </p:cNvPr>
          <p:cNvSpPr/>
          <p:nvPr/>
        </p:nvSpPr>
        <p:spPr>
          <a:xfrm>
            <a:off x="11482671" y="-30338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E66EB6-A87C-445D-BE59-B249C1C9E6F1}"/>
              </a:ext>
            </a:extLst>
          </p:cNvPr>
          <p:cNvSpPr/>
          <p:nvPr/>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alpha val="57000"/>
            </a:srgbClr>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0521EEA-4393-422D-BCA6-C00181E76704}"/>
              </a:ext>
            </a:extLst>
          </p:cNvPr>
          <p:cNvSpPr/>
          <p:nvPr/>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alpha val="57000"/>
            </a:srgbClr>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B4E9EC8-8C90-4187-AFF3-06943D8A9107}"/>
              </a:ext>
            </a:extLst>
          </p:cNvPr>
          <p:cNvSpPr/>
          <p:nvPr/>
        </p:nvSpPr>
        <p:spPr>
          <a:xfrm>
            <a:off x="8957626"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CF029C-535B-4776-9D03-24A9563FDDBF}"/>
              </a:ext>
            </a:extLst>
          </p:cNvPr>
          <p:cNvSpPr/>
          <p:nvPr/>
        </p:nvSpPr>
        <p:spPr>
          <a:xfrm>
            <a:off x="10331461"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alpha val="57000"/>
            </a:srgbClr>
          </a:solidFill>
          <a:ln w="621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98F5314-E121-48ED-9662-8F1434A57FD2}"/>
              </a:ext>
            </a:extLst>
          </p:cNvPr>
          <p:cNvSpPr/>
          <p:nvPr/>
        </p:nvSpPr>
        <p:spPr>
          <a:xfrm>
            <a:off x="11251910"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alpha val="57000"/>
            </a:srgbClr>
          </a:solidFill>
          <a:ln w="621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D06A7E3-2799-4873-A742-EBE415550ED4}"/>
              </a:ext>
            </a:extLst>
          </p:cNvPr>
          <p:cNvSpPr/>
          <p:nvPr/>
        </p:nvSpPr>
        <p:spPr>
          <a:xfrm>
            <a:off x="11731499"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E57B725-8C34-413B-A89B-CE83919C42AC}"/>
              </a:ext>
            </a:extLst>
          </p:cNvPr>
          <p:cNvSpPr/>
          <p:nvPr/>
        </p:nvSpPr>
        <p:spPr>
          <a:xfrm>
            <a:off x="12184885"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alpha val="57000"/>
            </a:srgbClr>
          </a:solidFill>
          <a:ln w="621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CAF7956F-DAD0-4F66-9516-50FFBFA7B5A6}"/>
              </a:ext>
            </a:extLst>
          </p:cNvPr>
          <p:cNvSpPr/>
          <p:nvPr/>
        </p:nvSpPr>
        <p:spPr>
          <a:xfrm>
            <a:off x="-462273" y="5530920"/>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C60301B-27D6-4100-B4F2-F3673AD369AD}"/>
              </a:ext>
            </a:extLst>
          </p:cNvPr>
          <p:cNvSpPr/>
          <p:nvPr/>
        </p:nvSpPr>
        <p:spPr>
          <a:xfrm>
            <a:off x="466939" y="553091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4918884-12DE-4B22-894D-C7170548E411}"/>
              </a:ext>
            </a:extLst>
          </p:cNvPr>
          <p:cNvSpPr/>
          <p:nvPr/>
        </p:nvSpPr>
        <p:spPr>
          <a:xfrm>
            <a:off x="934689" y="6351223"/>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2275F2E-1C4E-45EE-88E6-B571F6725A55}"/>
              </a:ext>
            </a:extLst>
          </p:cNvPr>
          <p:cNvSpPr/>
          <p:nvPr/>
        </p:nvSpPr>
        <p:spPr>
          <a:xfrm>
            <a:off x="1402439" y="551398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alpha val="57000"/>
            </a:srgbClr>
          </a:solidFill>
          <a:ln w="621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1C205C1-C8C4-4364-86A1-3CDFB06A1329}"/>
              </a:ext>
            </a:extLst>
          </p:cNvPr>
          <p:cNvSpPr/>
          <p:nvPr/>
        </p:nvSpPr>
        <p:spPr>
          <a:xfrm>
            <a:off x="-187104"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0616521-2093-4996-A070-F8DCA81263BC}"/>
              </a:ext>
            </a:extLst>
          </p:cNvPr>
          <p:cNvSpPr/>
          <p:nvPr/>
        </p:nvSpPr>
        <p:spPr>
          <a:xfrm>
            <a:off x="281216" y="1333964"/>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alpha val="57000"/>
            </a:srgbClr>
          </a:solidFill>
          <a:ln w="621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96FCFD5-7B9E-4089-9B0C-CE4397B3F9AB}"/>
              </a:ext>
            </a:extLst>
          </p:cNvPr>
          <p:cNvSpPr/>
          <p:nvPr/>
        </p:nvSpPr>
        <p:spPr>
          <a:xfrm>
            <a:off x="11460500" y="1333964"/>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alpha val="57000"/>
            </a:srgbClr>
          </a:solidFill>
          <a:ln w="621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C8DF7EF-59B0-4573-B6BE-FA14D496D536}"/>
              </a:ext>
            </a:extLst>
          </p:cNvPr>
          <p:cNvSpPr/>
          <p:nvPr/>
        </p:nvSpPr>
        <p:spPr>
          <a:xfrm>
            <a:off x="9411012" y="6351223"/>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8FFD458-9964-4D94-AF55-E8DCED96933D}"/>
              </a:ext>
            </a:extLst>
          </p:cNvPr>
          <p:cNvSpPr/>
          <p:nvPr/>
        </p:nvSpPr>
        <p:spPr>
          <a:xfrm>
            <a:off x="4779919" y="-32357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alpha val="57000"/>
            </a:srgbClr>
          </a:solidFill>
          <a:ln w="621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5B740-7B1D-47ED-B8FC-B2032A802203}"/>
              </a:ext>
            </a:extLst>
          </p:cNvPr>
          <p:cNvSpPr/>
          <p:nvPr/>
        </p:nvSpPr>
        <p:spPr>
          <a:xfrm>
            <a:off x="3866553" y="-32357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2F6E770-26AD-46E5-AD23-74A61908B788}"/>
              </a:ext>
            </a:extLst>
          </p:cNvPr>
          <p:cNvSpPr/>
          <p:nvPr/>
        </p:nvSpPr>
        <p:spPr>
          <a:xfrm>
            <a:off x="4334873"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alpha val="57000"/>
            </a:srgbClr>
          </a:solidFill>
          <a:ln w="621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984BB7B-7EBE-4D63-97E0-228910AB7F28}"/>
              </a:ext>
            </a:extLst>
          </p:cNvPr>
          <p:cNvSpPr/>
          <p:nvPr/>
        </p:nvSpPr>
        <p:spPr>
          <a:xfrm>
            <a:off x="3424799" y="6367140"/>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alpha val="57000"/>
            </a:srgbClr>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34526017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Arrow Connector 83">
            <a:extLst>
              <a:ext uri="{FF2B5EF4-FFF2-40B4-BE49-F238E27FC236}">
                <a16:creationId xmlns:a16="http://schemas.microsoft.com/office/drawing/2014/main" id="{577CC8AC-A2C3-4EC0-AF15-E0A9B622EC56}"/>
              </a:ext>
            </a:extLst>
          </p:cNvPr>
          <p:cNvCxnSpPr>
            <a:cxnSpLocks/>
          </p:cNvCxnSpPr>
          <p:nvPr/>
        </p:nvCxnSpPr>
        <p:spPr>
          <a:xfrm>
            <a:off x="6121414" y="2543564"/>
            <a:ext cx="0" cy="63322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B0566F0-1BF0-4EBC-8C0D-E39A628D0E1E}"/>
              </a:ext>
            </a:extLst>
          </p:cNvPr>
          <p:cNvCxnSpPr>
            <a:cxnSpLocks/>
          </p:cNvCxnSpPr>
          <p:nvPr/>
        </p:nvCxnSpPr>
        <p:spPr>
          <a:xfrm flipV="1">
            <a:off x="6387927" y="2533877"/>
            <a:ext cx="0" cy="64291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8BAEDBF-69DC-4388-BD02-EBA9F5C7A3C9}"/>
              </a:ext>
            </a:extLst>
          </p:cNvPr>
          <p:cNvCxnSpPr>
            <a:cxnSpLocks/>
          </p:cNvCxnSpPr>
          <p:nvPr/>
        </p:nvCxnSpPr>
        <p:spPr>
          <a:xfrm rot="2694816">
            <a:off x="5301335" y="3904554"/>
            <a:ext cx="0" cy="8426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0CA5DE8-EF12-4277-B253-102E82290D73}"/>
              </a:ext>
            </a:extLst>
          </p:cNvPr>
          <p:cNvCxnSpPr>
            <a:cxnSpLocks/>
          </p:cNvCxnSpPr>
          <p:nvPr/>
        </p:nvCxnSpPr>
        <p:spPr>
          <a:xfrm rot="2694816" flipV="1">
            <a:off x="5468317" y="4044682"/>
            <a:ext cx="0" cy="855574"/>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0C78DD3-BE87-490A-8AFF-7EC6FD349895}"/>
              </a:ext>
            </a:extLst>
          </p:cNvPr>
          <p:cNvCxnSpPr>
            <a:cxnSpLocks/>
          </p:cNvCxnSpPr>
          <p:nvPr/>
        </p:nvCxnSpPr>
        <p:spPr>
          <a:xfrm rot="5400000">
            <a:off x="5461394" y="4874561"/>
            <a:ext cx="0" cy="64028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DC56AB-F1D7-429F-BD09-EE733A7651A1}"/>
              </a:ext>
            </a:extLst>
          </p:cNvPr>
          <p:cNvCxnSpPr>
            <a:cxnSpLocks/>
          </p:cNvCxnSpPr>
          <p:nvPr/>
        </p:nvCxnSpPr>
        <p:spPr>
          <a:xfrm rot="5400000" flipV="1">
            <a:off x="5466291" y="5133238"/>
            <a:ext cx="0" cy="650082"/>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F374807-0DC9-4686-90EC-BAA03A6A6E5E}"/>
              </a:ext>
            </a:extLst>
          </p:cNvPr>
          <p:cNvCxnSpPr>
            <a:cxnSpLocks/>
          </p:cNvCxnSpPr>
          <p:nvPr/>
        </p:nvCxnSpPr>
        <p:spPr>
          <a:xfrm flipH="1" flipV="1">
            <a:off x="4666236" y="3716175"/>
            <a:ext cx="12849" cy="1027911"/>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AB43BB8-9E3E-4C0C-8801-12FE50C505B8}"/>
              </a:ext>
            </a:extLst>
          </p:cNvPr>
          <p:cNvCxnSpPr>
            <a:cxnSpLocks/>
          </p:cNvCxnSpPr>
          <p:nvPr/>
        </p:nvCxnSpPr>
        <p:spPr>
          <a:xfrm flipH="1">
            <a:off x="6284567" y="4257240"/>
            <a:ext cx="1" cy="51817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C9D25E7-BBEF-4831-BB7D-1BC3DAB00124}"/>
              </a:ext>
            </a:extLst>
          </p:cNvPr>
          <p:cNvCxnSpPr>
            <a:cxnSpLocks/>
          </p:cNvCxnSpPr>
          <p:nvPr/>
        </p:nvCxnSpPr>
        <p:spPr>
          <a:xfrm rot="5400000">
            <a:off x="7072053" y="3423919"/>
            <a:ext cx="0" cy="64028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5EFA5B3-3B06-4BFF-9775-3DE3AE0C1BCE}"/>
              </a:ext>
            </a:extLst>
          </p:cNvPr>
          <p:cNvCxnSpPr>
            <a:cxnSpLocks/>
          </p:cNvCxnSpPr>
          <p:nvPr/>
        </p:nvCxnSpPr>
        <p:spPr>
          <a:xfrm>
            <a:off x="4551677" y="1949045"/>
            <a:ext cx="0" cy="63322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69CA71F-41AF-42FD-B613-BC230BC36014}"/>
              </a:ext>
            </a:extLst>
          </p:cNvPr>
          <p:cNvCxnSpPr>
            <a:cxnSpLocks/>
          </p:cNvCxnSpPr>
          <p:nvPr/>
        </p:nvCxnSpPr>
        <p:spPr>
          <a:xfrm flipV="1">
            <a:off x="4818190" y="1939359"/>
            <a:ext cx="0" cy="64291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47C30C76-2771-4D53-8127-9CE56B8D47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81390" y="1435321"/>
            <a:ext cx="862789" cy="1027448"/>
          </a:xfrm>
          <a:prstGeom prst="rect">
            <a:avLst/>
          </a:prstGeom>
        </p:spPr>
      </p:pic>
      <p:cxnSp>
        <p:nvCxnSpPr>
          <p:cNvPr id="61" name="Straight Arrow Connector 60">
            <a:extLst>
              <a:ext uri="{FF2B5EF4-FFF2-40B4-BE49-F238E27FC236}">
                <a16:creationId xmlns:a16="http://schemas.microsoft.com/office/drawing/2014/main" id="{C3279440-E7D2-413E-BF3A-01A723702426}"/>
              </a:ext>
            </a:extLst>
          </p:cNvPr>
          <p:cNvCxnSpPr>
            <a:cxnSpLocks/>
          </p:cNvCxnSpPr>
          <p:nvPr/>
        </p:nvCxnSpPr>
        <p:spPr>
          <a:xfrm rot="1501536">
            <a:off x="8176500" y="2465777"/>
            <a:ext cx="0" cy="71095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BEAD01B-B9F7-4070-A284-96278D978D15}"/>
              </a:ext>
            </a:extLst>
          </p:cNvPr>
          <p:cNvCxnSpPr>
            <a:cxnSpLocks/>
          </p:cNvCxnSpPr>
          <p:nvPr/>
        </p:nvCxnSpPr>
        <p:spPr>
          <a:xfrm rot="1501536" flipV="1">
            <a:off x="8314940" y="2541760"/>
            <a:ext cx="0" cy="72182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D7DF5850-F55A-47A0-A1BE-1420E26DCC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9341" y="4837379"/>
            <a:ext cx="833719" cy="961946"/>
          </a:xfrm>
          <a:prstGeom prst="rect">
            <a:avLst/>
          </a:prstGeom>
        </p:spPr>
      </p:pic>
      <p:pic>
        <p:nvPicPr>
          <p:cNvPr id="39" name="Graphic 38">
            <a:extLst>
              <a:ext uri="{FF2B5EF4-FFF2-40B4-BE49-F238E27FC236}">
                <a16:creationId xmlns:a16="http://schemas.microsoft.com/office/drawing/2014/main" id="{D2946DF0-9105-4E65-AA36-BF067CF358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3132" y="675353"/>
            <a:ext cx="671904" cy="1140575"/>
          </a:xfrm>
          <a:prstGeom prst="rect">
            <a:avLst/>
          </a:prstGeom>
          <a:effectLst>
            <a:outerShdw blurRad="50800" dist="38100" dir="2700000" algn="tl" rotWithShape="0">
              <a:prstClr val="black">
                <a:alpha val="40000"/>
              </a:prstClr>
            </a:outerShdw>
          </a:effectLst>
        </p:spPr>
      </p:pic>
      <p:sp>
        <p:nvSpPr>
          <p:cNvPr id="75" name="TextBox 74">
            <a:extLst>
              <a:ext uri="{FF2B5EF4-FFF2-40B4-BE49-F238E27FC236}">
                <a16:creationId xmlns:a16="http://schemas.microsoft.com/office/drawing/2014/main" id="{1815280E-16D6-4179-9DC9-E1909361407D}"/>
              </a:ext>
            </a:extLst>
          </p:cNvPr>
          <p:cNvSpPr txBox="1"/>
          <p:nvPr/>
        </p:nvSpPr>
        <p:spPr>
          <a:xfrm>
            <a:off x="4350249" y="1171799"/>
            <a:ext cx="67190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state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6" name="Graphic 75">
            <a:extLst>
              <a:ext uri="{FF2B5EF4-FFF2-40B4-BE49-F238E27FC236}">
                <a16:creationId xmlns:a16="http://schemas.microsoft.com/office/drawing/2014/main" id="{F03728CF-D55A-4E41-9CD1-47396219C2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7371" y="1585728"/>
            <a:ext cx="833719" cy="961946"/>
          </a:xfrm>
          <a:prstGeom prst="rect">
            <a:avLst/>
          </a:prstGeom>
        </p:spPr>
      </p:pic>
      <p:sp>
        <p:nvSpPr>
          <p:cNvPr id="124" name="TextBox 123">
            <a:extLst>
              <a:ext uri="{FF2B5EF4-FFF2-40B4-BE49-F238E27FC236}">
                <a16:creationId xmlns:a16="http://schemas.microsoft.com/office/drawing/2014/main" id="{B337473E-CA4F-49EB-8B31-1E2529D01BE4}"/>
              </a:ext>
            </a:extLst>
          </p:cNvPr>
          <p:cNvSpPr txBox="1"/>
          <p:nvPr/>
        </p:nvSpPr>
        <p:spPr>
          <a:xfrm>
            <a:off x="6019071" y="1861296"/>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pic>
        <p:nvPicPr>
          <p:cNvPr id="71" name="Graphic 70">
            <a:extLst>
              <a:ext uri="{FF2B5EF4-FFF2-40B4-BE49-F238E27FC236}">
                <a16:creationId xmlns:a16="http://schemas.microsoft.com/office/drawing/2014/main" id="{AA33E60B-DB22-492D-8489-85215F9F06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0955" y="3243557"/>
            <a:ext cx="833719" cy="961946"/>
          </a:xfrm>
          <a:prstGeom prst="rect">
            <a:avLst/>
          </a:prstGeom>
        </p:spPr>
      </p:pic>
      <p:sp>
        <p:nvSpPr>
          <p:cNvPr id="126" name="TextBox 125">
            <a:extLst>
              <a:ext uri="{FF2B5EF4-FFF2-40B4-BE49-F238E27FC236}">
                <a16:creationId xmlns:a16="http://schemas.microsoft.com/office/drawing/2014/main" id="{3BBA3707-FB2E-44EA-BAEC-98F7D2DCFEA7}"/>
              </a:ext>
            </a:extLst>
          </p:cNvPr>
          <p:cNvSpPr txBox="1"/>
          <p:nvPr/>
        </p:nvSpPr>
        <p:spPr>
          <a:xfrm>
            <a:off x="6019071" y="3530049"/>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0000"/>
                </a:solidFill>
                <a:effectLst/>
                <a:uLnTx/>
                <a:uFillTx/>
                <a:latin typeface="Segoe UI"/>
                <a:ea typeface="+mn-ea"/>
                <a:cs typeface="+mn-cs"/>
              </a:rPr>
              <a:t>v1</a:t>
            </a:r>
          </a:p>
        </p:txBody>
      </p:sp>
      <p:sp>
        <p:nvSpPr>
          <p:cNvPr id="128" name="TextBox 127">
            <a:extLst>
              <a:ext uri="{FF2B5EF4-FFF2-40B4-BE49-F238E27FC236}">
                <a16:creationId xmlns:a16="http://schemas.microsoft.com/office/drawing/2014/main" id="{64DE6629-795A-4E72-8D16-4D7856B46D2F}"/>
              </a:ext>
            </a:extLst>
          </p:cNvPr>
          <p:cNvSpPr txBox="1"/>
          <p:nvPr/>
        </p:nvSpPr>
        <p:spPr>
          <a:xfrm>
            <a:off x="4411076" y="5151188"/>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pic>
        <p:nvPicPr>
          <p:cNvPr id="8" name="Graphic 7">
            <a:extLst>
              <a:ext uri="{FF2B5EF4-FFF2-40B4-BE49-F238E27FC236}">
                <a16:creationId xmlns:a16="http://schemas.microsoft.com/office/drawing/2014/main" id="{177A84F6-7A4E-4752-BED6-D96DFC0CD3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79684" y="3263091"/>
            <a:ext cx="833719" cy="961945"/>
          </a:xfrm>
          <a:prstGeom prst="rect">
            <a:avLst/>
          </a:prstGeom>
        </p:spPr>
      </p:pic>
      <p:pic>
        <p:nvPicPr>
          <p:cNvPr id="9" name="Graphic 8">
            <a:extLst>
              <a:ext uri="{FF2B5EF4-FFF2-40B4-BE49-F238E27FC236}">
                <a16:creationId xmlns:a16="http://schemas.microsoft.com/office/drawing/2014/main" id="{CA858977-A42E-48C6-9330-1E46A8D3DB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39658" y="3894745"/>
            <a:ext cx="511792" cy="590507"/>
          </a:xfrm>
          <a:prstGeom prst="rect">
            <a:avLst/>
          </a:prstGeom>
          <a:effectLst>
            <a:outerShdw blurRad="63500" sx="102000" sy="102000" algn="ctr" rotWithShape="0">
              <a:prstClr val="black">
                <a:alpha val="40000"/>
              </a:prstClr>
            </a:outerShdw>
          </a:effectLst>
        </p:spPr>
      </p:pic>
      <p:sp>
        <p:nvSpPr>
          <p:cNvPr id="130" name="TextBox 129">
            <a:extLst>
              <a:ext uri="{FF2B5EF4-FFF2-40B4-BE49-F238E27FC236}">
                <a16:creationId xmlns:a16="http://schemas.microsoft.com/office/drawing/2014/main" id="{71F10545-ADC8-4D0A-BAC4-AE1EDC037796}"/>
              </a:ext>
            </a:extLst>
          </p:cNvPr>
          <p:cNvSpPr txBox="1"/>
          <p:nvPr/>
        </p:nvSpPr>
        <p:spPr>
          <a:xfrm>
            <a:off x="7628357" y="3486930"/>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v1</a:t>
            </a:r>
          </a:p>
        </p:txBody>
      </p:sp>
      <p:sp>
        <p:nvSpPr>
          <p:cNvPr id="134" name="TextBox 133">
            <a:extLst>
              <a:ext uri="{FF2B5EF4-FFF2-40B4-BE49-F238E27FC236}">
                <a16:creationId xmlns:a16="http://schemas.microsoft.com/office/drawing/2014/main" id="{179B8E07-9708-4F4B-B234-09B3706DC0E8}"/>
              </a:ext>
            </a:extLst>
          </p:cNvPr>
          <p:cNvSpPr txBox="1"/>
          <p:nvPr/>
        </p:nvSpPr>
        <p:spPr>
          <a:xfrm>
            <a:off x="6038611" y="5151187"/>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15" name="Graphic 14">
            <a:extLst>
              <a:ext uri="{FF2B5EF4-FFF2-40B4-BE49-F238E27FC236}">
                <a16:creationId xmlns:a16="http://schemas.microsoft.com/office/drawing/2014/main" id="{A1E457A8-32AA-47C7-828D-E2C482AD73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2573" y="4867808"/>
            <a:ext cx="833719" cy="961946"/>
          </a:xfrm>
          <a:prstGeom prst="rect">
            <a:avLst/>
          </a:prstGeom>
        </p:spPr>
      </p:pic>
      <p:pic>
        <p:nvPicPr>
          <p:cNvPr id="17" name="Graphic 16">
            <a:extLst>
              <a:ext uri="{FF2B5EF4-FFF2-40B4-BE49-F238E27FC236}">
                <a16:creationId xmlns:a16="http://schemas.microsoft.com/office/drawing/2014/main" id="{D0DC1906-3472-40A0-92E5-ACE49F7865E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84567" y="5475712"/>
            <a:ext cx="511792" cy="590507"/>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7B5E38C7-91D1-407F-B367-D4A5E922B5FD}"/>
              </a:ext>
            </a:extLst>
          </p:cNvPr>
          <p:cNvSpPr txBox="1"/>
          <p:nvPr/>
        </p:nvSpPr>
        <p:spPr>
          <a:xfrm>
            <a:off x="6045328" y="5162201"/>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16" name="TextBox 15">
            <a:extLst>
              <a:ext uri="{FF2B5EF4-FFF2-40B4-BE49-F238E27FC236}">
                <a16:creationId xmlns:a16="http://schemas.microsoft.com/office/drawing/2014/main" id="{3E053112-F8A7-477D-B99F-A72ABE71819D}"/>
              </a:ext>
            </a:extLst>
          </p:cNvPr>
          <p:cNvSpPr txBox="1"/>
          <p:nvPr/>
        </p:nvSpPr>
        <p:spPr>
          <a:xfrm>
            <a:off x="6031894" y="5153278"/>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v2</a:t>
            </a:r>
          </a:p>
        </p:txBody>
      </p:sp>
      <p:sp>
        <p:nvSpPr>
          <p:cNvPr id="65" name="TextBox 64">
            <a:extLst>
              <a:ext uri="{FF2B5EF4-FFF2-40B4-BE49-F238E27FC236}">
                <a16:creationId xmlns:a16="http://schemas.microsoft.com/office/drawing/2014/main" id="{639E82A7-8749-4A12-AA0C-220F69F85DCF}"/>
              </a:ext>
            </a:extLst>
          </p:cNvPr>
          <p:cNvSpPr txBox="1"/>
          <p:nvPr/>
        </p:nvSpPr>
        <p:spPr>
          <a:xfrm>
            <a:off x="4460917" y="2944315"/>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69" name="Graphic 68">
            <a:extLst>
              <a:ext uri="{FF2B5EF4-FFF2-40B4-BE49-F238E27FC236}">
                <a16:creationId xmlns:a16="http://schemas.microsoft.com/office/drawing/2014/main" id="{E7AF29E0-5F01-4865-AE61-4A4C5EA4AE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4879" y="2660936"/>
            <a:ext cx="833719" cy="961946"/>
          </a:xfrm>
          <a:prstGeom prst="rect">
            <a:avLst/>
          </a:prstGeom>
        </p:spPr>
      </p:pic>
      <p:pic>
        <p:nvPicPr>
          <p:cNvPr id="72" name="Graphic 71">
            <a:extLst>
              <a:ext uri="{FF2B5EF4-FFF2-40B4-BE49-F238E27FC236}">
                <a16:creationId xmlns:a16="http://schemas.microsoft.com/office/drawing/2014/main" id="{0D8423CD-2FC5-48F1-B69C-981CE1DB0E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6873" y="3268840"/>
            <a:ext cx="511792" cy="590507"/>
          </a:xfrm>
          <a:prstGeom prst="rect">
            <a:avLst/>
          </a:prstGeom>
          <a:effectLst>
            <a:outerShdw blurRad="63500" sx="102000" sy="102000" algn="ctr" rotWithShape="0">
              <a:prstClr val="black">
                <a:alpha val="40000"/>
              </a:prstClr>
            </a:outerShdw>
          </a:effectLst>
        </p:spPr>
      </p:pic>
      <p:sp>
        <p:nvSpPr>
          <p:cNvPr id="73" name="TextBox 72">
            <a:extLst>
              <a:ext uri="{FF2B5EF4-FFF2-40B4-BE49-F238E27FC236}">
                <a16:creationId xmlns:a16="http://schemas.microsoft.com/office/drawing/2014/main" id="{91ABB85C-CAE8-4947-995F-DFDEFF31A147}"/>
              </a:ext>
            </a:extLst>
          </p:cNvPr>
          <p:cNvSpPr txBox="1"/>
          <p:nvPr/>
        </p:nvSpPr>
        <p:spPr>
          <a:xfrm>
            <a:off x="4467634" y="2955329"/>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74" name="TextBox 73">
            <a:extLst>
              <a:ext uri="{FF2B5EF4-FFF2-40B4-BE49-F238E27FC236}">
                <a16:creationId xmlns:a16="http://schemas.microsoft.com/office/drawing/2014/main" id="{867EF848-77ED-4A4F-9F97-2B8F28045B39}"/>
              </a:ext>
            </a:extLst>
          </p:cNvPr>
          <p:cNvSpPr txBox="1"/>
          <p:nvPr/>
        </p:nvSpPr>
        <p:spPr>
          <a:xfrm>
            <a:off x="4454200" y="2946406"/>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v2</a:t>
            </a:r>
          </a:p>
        </p:txBody>
      </p:sp>
    </p:spTree>
    <p:extLst>
      <p:ext uri="{BB962C8B-B14F-4D97-AF65-F5344CB8AC3E}">
        <p14:creationId xmlns:p14="http://schemas.microsoft.com/office/powerpoint/2010/main" val="3325299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75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par>
                                <p:cTn id="8" presetID="10" presetClass="entr" presetSubtype="0" fill="hold" grpId="0" nodeType="withEffect">
                                  <p:stCondLst>
                                    <p:cond delay="75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nodeType="withEffect">
                                  <p:stCondLst>
                                    <p:cond delay="75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75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7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7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par>
                          <p:cTn id="26" fill="hold">
                            <p:stCondLst>
                              <p:cond delay="1250"/>
                            </p:stCondLst>
                            <p:childTnLst>
                              <p:par>
                                <p:cTn id="27" presetID="10" presetClass="exit" presetSubtype="0" fill="hold" grpId="0" nodeType="afterEffect">
                                  <p:stCondLst>
                                    <p:cond delay="75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ntr" presetSubtype="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2500"/>
                            </p:stCondLst>
                            <p:childTnLst>
                              <p:par>
                                <p:cTn id="37" presetID="10" presetClass="entr" presetSubtype="0" fill="hold" nodeType="afterEffect">
                                  <p:stCondLst>
                                    <p:cond delay="7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10" presetClass="entr" presetSubtype="0" fill="hold" nodeType="withEffect">
                                  <p:stCondLst>
                                    <p:cond delay="75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75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nodeType="withEffect">
                                  <p:stCondLst>
                                    <p:cond delay="75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7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30"/>
                                        </p:tgtEl>
                                        <p:attrNameLst>
                                          <p:attrName>style.visibility</p:attrName>
                                        </p:attrNameLst>
                                      </p:cBhvr>
                                      <p:to>
                                        <p:strVal val="visible"/>
                                      </p:to>
                                    </p:set>
                                    <p:animEffect transition="in" filter="fade">
                                      <p:cBhvr>
                                        <p:cTn id="54" dur="500"/>
                                        <p:tgtEl>
                                          <p:spTgt spid="130"/>
                                        </p:tgtEl>
                                      </p:cBhvr>
                                    </p:animEffect>
                                  </p:childTnLst>
                                </p:cTn>
                              </p:par>
                              <p:par>
                                <p:cTn id="55" presetID="10" presetClass="entr" presetSubtype="0" fill="hold" nodeType="withEffect">
                                  <p:stCondLst>
                                    <p:cond delay="75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130" grpId="0"/>
      <p:bldP spid="2" grpId="0"/>
      <p:bldP spid="16" grpId="0"/>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772209-ED09-4CA9-BB43-4CFD7D266D94}"/>
              </a:ext>
            </a:extLst>
          </p:cNvPr>
          <p:cNvGrpSpPr/>
          <p:nvPr/>
        </p:nvGrpSpPr>
        <p:grpSpPr>
          <a:xfrm>
            <a:off x="2468250" y="1468583"/>
            <a:ext cx="7082150" cy="4157972"/>
            <a:chOff x="3151741" y="2170939"/>
            <a:chExt cx="5486244" cy="3261651"/>
          </a:xfrm>
        </p:grpSpPr>
        <p:cxnSp>
          <p:nvCxnSpPr>
            <p:cNvPr id="86" name="Straight Arrow Connector 85">
              <a:extLst>
                <a:ext uri="{FF2B5EF4-FFF2-40B4-BE49-F238E27FC236}">
                  <a16:creationId xmlns:a16="http://schemas.microsoft.com/office/drawing/2014/main" id="{48BAEDBF-69DC-4388-BD02-EBA9F5C7A3C9}"/>
                </a:ext>
              </a:extLst>
            </p:cNvPr>
            <p:cNvCxnSpPr>
              <a:cxnSpLocks/>
            </p:cNvCxnSpPr>
            <p:nvPr/>
          </p:nvCxnSpPr>
          <p:spPr>
            <a:xfrm rot="2694816">
              <a:off x="4183735" y="3507390"/>
              <a:ext cx="0" cy="8426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0CA5DE8-EF12-4277-B253-102E82290D73}"/>
                </a:ext>
              </a:extLst>
            </p:cNvPr>
            <p:cNvCxnSpPr>
              <a:cxnSpLocks/>
            </p:cNvCxnSpPr>
            <p:nvPr/>
          </p:nvCxnSpPr>
          <p:spPr>
            <a:xfrm rot="2694816" flipV="1">
              <a:off x="4350717" y="3647518"/>
              <a:ext cx="0" cy="855574"/>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0C78DD3-BE87-490A-8AFF-7EC6FD349895}"/>
                </a:ext>
              </a:extLst>
            </p:cNvPr>
            <p:cNvCxnSpPr>
              <a:cxnSpLocks/>
            </p:cNvCxnSpPr>
            <p:nvPr/>
          </p:nvCxnSpPr>
          <p:spPr>
            <a:xfrm rot="5400000">
              <a:off x="4343794" y="4477397"/>
              <a:ext cx="0" cy="640288"/>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DC56AB-F1D7-429F-BD09-EE733A7651A1}"/>
                </a:ext>
              </a:extLst>
            </p:cNvPr>
            <p:cNvCxnSpPr>
              <a:cxnSpLocks/>
            </p:cNvCxnSpPr>
            <p:nvPr/>
          </p:nvCxnSpPr>
          <p:spPr>
            <a:xfrm rot="5400000" flipV="1">
              <a:off x="4348691" y="4736074"/>
              <a:ext cx="0" cy="650082"/>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F374807-0DC9-4686-90EC-BAA03A6A6E5E}"/>
                </a:ext>
              </a:extLst>
            </p:cNvPr>
            <p:cNvCxnSpPr>
              <a:cxnSpLocks/>
            </p:cNvCxnSpPr>
            <p:nvPr/>
          </p:nvCxnSpPr>
          <p:spPr>
            <a:xfrm flipH="1" flipV="1">
              <a:off x="3548636" y="3319011"/>
              <a:ext cx="12849" cy="1027911"/>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AB43BB8-9E3E-4C0C-8801-12FE50C505B8}"/>
                </a:ext>
              </a:extLst>
            </p:cNvPr>
            <p:cNvCxnSpPr>
              <a:cxnSpLocks/>
            </p:cNvCxnSpPr>
            <p:nvPr/>
          </p:nvCxnSpPr>
          <p:spPr>
            <a:xfrm flipH="1">
              <a:off x="5166967" y="3860076"/>
              <a:ext cx="1" cy="51817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D7DF5850-F55A-47A0-A1BE-1420E26DC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1741" y="4440215"/>
              <a:ext cx="833719" cy="961946"/>
            </a:xfrm>
            <a:prstGeom prst="rect">
              <a:avLst/>
            </a:prstGeom>
          </p:spPr>
        </p:pic>
        <p:pic>
          <p:nvPicPr>
            <p:cNvPr id="71" name="Graphic 70">
              <a:extLst>
                <a:ext uri="{FF2B5EF4-FFF2-40B4-BE49-F238E27FC236}">
                  <a16:creationId xmlns:a16="http://schemas.microsoft.com/office/drawing/2014/main" id="{AA33E60B-DB22-492D-8489-85215F9F0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3355" y="2846393"/>
              <a:ext cx="833719" cy="961946"/>
            </a:xfrm>
            <a:prstGeom prst="rect">
              <a:avLst/>
            </a:prstGeom>
          </p:spPr>
        </p:pic>
        <p:sp>
          <p:nvSpPr>
            <p:cNvPr id="126" name="TextBox 125">
              <a:extLst>
                <a:ext uri="{FF2B5EF4-FFF2-40B4-BE49-F238E27FC236}">
                  <a16:creationId xmlns:a16="http://schemas.microsoft.com/office/drawing/2014/main" id="{3BBA3707-FB2E-44EA-BAEC-98F7D2DCFEA7}"/>
                </a:ext>
              </a:extLst>
            </p:cNvPr>
            <p:cNvSpPr txBox="1"/>
            <p:nvPr/>
          </p:nvSpPr>
          <p:spPr>
            <a:xfrm>
              <a:off x="4901471" y="3132885"/>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srgbClr val="000000"/>
                  </a:solidFill>
                  <a:effectLst/>
                  <a:uLnTx/>
                  <a:uFillTx/>
                  <a:latin typeface="Segoe UI"/>
                  <a:ea typeface="+mn-ea"/>
                  <a:cs typeface="+mn-cs"/>
                </a:rPr>
                <a:t>v1</a:t>
              </a:r>
            </a:p>
          </p:txBody>
        </p:sp>
        <p:sp>
          <p:nvSpPr>
            <p:cNvPr id="128" name="TextBox 127">
              <a:extLst>
                <a:ext uri="{FF2B5EF4-FFF2-40B4-BE49-F238E27FC236}">
                  <a16:creationId xmlns:a16="http://schemas.microsoft.com/office/drawing/2014/main" id="{64DE6629-795A-4E72-8D16-4D7856B46D2F}"/>
                </a:ext>
              </a:extLst>
            </p:cNvPr>
            <p:cNvSpPr txBox="1"/>
            <p:nvPr/>
          </p:nvSpPr>
          <p:spPr>
            <a:xfrm>
              <a:off x="3293476" y="4754024"/>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nvGrpSpPr>
            <p:cNvPr id="5" name="Group 4">
              <a:extLst>
                <a:ext uri="{FF2B5EF4-FFF2-40B4-BE49-F238E27FC236}">
                  <a16:creationId xmlns:a16="http://schemas.microsoft.com/office/drawing/2014/main" id="{8662BCC4-1140-41AD-96AB-70CA2EBE69CF}"/>
                </a:ext>
              </a:extLst>
            </p:cNvPr>
            <p:cNvGrpSpPr/>
            <p:nvPr/>
          </p:nvGrpSpPr>
          <p:grpSpPr>
            <a:xfrm>
              <a:off x="4754973" y="4470644"/>
              <a:ext cx="833719" cy="961946"/>
              <a:chOff x="4754973" y="4470644"/>
              <a:chExt cx="833719" cy="961946"/>
            </a:xfrm>
          </p:grpSpPr>
          <p:sp>
            <p:nvSpPr>
              <p:cNvPr id="134" name="TextBox 133">
                <a:extLst>
                  <a:ext uri="{FF2B5EF4-FFF2-40B4-BE49-F238E27FC236}">
                    <a16:creationId xmlns:a16="http://schemas.microsoft.com/office/drawing/2014/main" id="{179B8E07-9708-4F4B-B234-09B3706DC0E8}"/>
                  </a:ext>
                </a:extLst>
              </p:cNvPr>
              <p:cNvSpPr txBox="1"/>
              <p:nvPr/>
            </p:nvSpPr>
            <p:spPr>
              <a:xfrm>
                <a:off x="4921011" y="4754023"/>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15" name="Graphic 14">
                <a:extLst>
                  <a:ext uri="{FF2B5EF4-FFF2-40B4-BE49-F238E27FC236}">
                    <a16:creationId xmlns:a16="http://schemas.microsoft.com/office/drawing/2014/main" id="{A1E457A8-32AA-47C7-828D-E2C482AD73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2" name="TextBox 1">
                <a:extLst>
                  <a:ext uri="{FF2B5EF4-FFF2-40B4-BE49-F238E27FC236}">
                    <a16:creationId xmlns:a16="http://schemas.microsoft.com/office/drawing/2014/main" id="{7B5E38C7-91D1-407F-B367-D4A5E922B5FD}"/>
                  </a:ext>
                </a:extLst>
              </p:cNvPr>
              <p:cNvSpPr txBox="1"/>
              <p:nvPr/>
            </p:nvSpPr>
            <p:spPr>
              <a:xfrm>
                <a:off x="4927728" y="4765037"/>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sp>
          <p:nvSpPr>
            <p:cNvPr id="65" name="TextBox 64">
              <a:extLst>
                <a:ext uri="{FF2B5EF4-FFF2-40B4-BE49-F238E27FC236}">
                  <a16:creationId xmlns:a16="http://schemas.microsoft.com/office/drawing/2014/main" id="{639E82A7-8749-4A12-AA0C-220F69F85DCF}"/>
                </a:ext>
              </a:extLst>
            </p:cNvPr>
            <p:cNvSpPr txBox="1"/>
            <p:nvPr/>
          </p:nvSpPr>
          <p:spPr>
            <a:xfrm>
              <a:off x="3343317" y="2547151"/>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69" name="Graphic 68">
              <a:extLst>
                <a:ext uri="{FF2B5EF4-FFF2-40B4-BE49-F238E27FC236}">
                  <a16:creationId xmlns:a16="http://schemas.microsoft.com/office/drawing/2014/main" id="{E7AF29E0-5F01-4865-AE61-4A4C5EA4A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7279" y="2263772"/>
              <a:ext cx="833719" cy="961946"/>
            </a:xfrm>
            <a:prstGeom prst="rect">
              <a:avLst/>
            </a:prstGeom>
          </p:spPr>
        </p:pic>
        <p:sp>
          <p:nvSpPr>
            <p:cNvPr id="73" name="TextBox 72">
              <a:extLst>
                <a:ext uri="{FF2B5EF4-FFF2-40B4-BE49-F238E27FC236}">
                  <a16:creationId xmlns:a16="http://schemas.microsoft.com/office/drawing/2014/main" id="{91ABB85C-CAE8-4947-995F-DFDEFF31A147}"/>
                </a:ext>
              </a:extLst>
            </p:cNvPr>
            <p:cNvSpPr txBox="1"/>
            <p:nvPr/>
          </p:nvSpPr>
          <p:spPr>
            <a:xfrm>
              <a:off x="3350034" y="2558165"/>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pic>
          <p:nvPicPr>
            <p:cNvPr id="40" name="Picture 39" descr="A close up of a logo&#10;&#10;Description automatically generated">
              <a:extLst>
                <a:ext uri="{FF2B5EF4-FFF2-40B4-BE49-F238E27FC236}">
                  <a16:creationId xmlns:a16="http://schemas.microsoft.com/office/drawing/2014/main" id="{8DB4FE6C-4536-4D0E-86D5-60E15EFDE09E}"/>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475619" y="2978361"/>
              <a:ext cx="440101" cy="678379"/>
            </a:xfrm>
            <a:prstGeom prst="rect">
              <a:avLst/>
            </a:prstGeom>
          </p:spPr>
        </p:pic>
        <p:cxnSp>
          <p:nvCxnSpPr>
            <p:cNvPr id="3" name="Straight Arrow Connector 2">
              <a:extLst>
                <a:ext uri="{FF2B5EF4-FFF2-40B4-BE49-F238E27FC236}">
                  <a16:creationId xmlns:a16="http://schemas.microsoft.com/office/drawing/2014/main" id="{4E777F25-AAE1-4F1B-922A-BB7287305024}"/>
                </a:ext>
              </a:extLst>
            </p:cNvPr>
            <p:cNvCxnSpPr>
              <a:cxnSpLocks/>
            </p:cNvCxnSpPr>
            <p:nvPr/>
          </p:nvCxnSpPr>
          <p:spPr>
            <a:xfrm rot="5400000" flipV="1">
              <a:off x="5988145" y="3002325"/>
              <a:ext cx="0" cy="650082"/>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ADD9D66-0418-40C6-BD1E-A874A2288961}"/>
                </a:ext>
              </a:extLst>
            </p:cNvPr>
            <p:cNvGrpSpPr/>
            <p:nvPr/>
          </p:nvGrpSpPr>
          <p:grpSpPr>
            <a:xfrm>
              <a:off x="7804266" y="2170939"/>
              <a:ext cx="833719" cy="961946"/>
              <a:chOff x="4754973" y="4470644"/>
              <a:chExt cx="833719" cy="961946"/>
            </a:xfrm>
          </p:grpSpPr>
          <p:sp>
            <p:nvSpPr>
              <p:cNvPr id="46" name="TextBox 45">
                <a:extLst>
                  <a:ext uri="{FF2B5EF4-FFF2-40B4-BE49-F238E27FC236}">
                    <a16:creationId xmlns:a16="http://schemas.microsoft.com/office/drawing/2014/main" id="{2033C1E1-FE4A-4A78-9FF3-C832175D03ED}"/>
                  </a:ext>
                </a:extLst>
              </p:cNvPr>
              <p:cNvSpPr txBox="1"/>
              <p:nvPr/>
            </p:nvSpPr>
            <p:spPr>
              <a:xfrm>
                <a:off x="4921011" y="4754023"/>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47" name="Graphic 46">
                <a:extLst>
                  <a:ext uri="{FF2B5EF4-FFF2-40B4-BE49-F238E27FC236}">
                    <a16:creationId xmlns:a16="http://schemas.microsoft.com/office/drawing/2014/main" id="{DCB50389-226E-4A93-8F1A-5A7E89A1A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48" name="TextBox 47">
                <a:extLst>
                  <a:ext uri="{FF2B5EF4-FFF2-40B4-BE49-F238E27FC236}">
                    <a16:creationId xmlns:a16="http://schemas.microsoft.com/office/drawing/2014/main" id="{01125640-73E2-495E-B6D6-F8951A9F1817}"/>
                  </a:ext>
                </a:extLst>
              </p:cNvPr>
              <p:cNvSpPr txBox="1"/>
              <p:nvPr/>
            </p:nvSpPr>
            <p:spPr>
              <a:xfrm>
                <a:off x="4927728" y="4765037"/>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grpSp>
          <p:nvGrpSpPr>
            <p:cNvPr id="49" name="Group 48">
              <a:extLst>
                <a:ext uri="{FF2B5EF4-FFF2-40B4-BE49-F238E27FC236}">
                  <a16:creationId xmlns:a16="http://schemas.microsoft.com/office/drawing/2014/main" id="{A16B26DC-9B8A-466D-A078-47B2615FFB33}"/>
                </a:ext>
              </a:extLst>
            </p:cNvPr>
            <p:cNvGrpSpPr/>
            <p:nvPr/>
          </p:nvGrpSpPr>
          <p:grpSpPr>
            <a:xfrm>
              <a:off x="7804265" y="3416264"/>
              <a:ext cx="833719" cy="961946"/>
              <a:chOff x="4754973" y="4470644"/>
              <a:chExt cx="833719" cy="961946"/>
            </a:xfrm>
          </p:grpSpPr>
          <p:sp>
            <p:nvSpPr>
              <p:cNvPr id="50" name="TextBox 49">
                <a:extLst>
                  <a:ext uri="{FF2B5EF4-FFF2-40B4-BE49-F238E27FC236}">
                    <a16:creationId xmlns:a16="http://schemas.microsoft.com/office/drawing/2014/main" id="{9B39265A-DEAC-48A2-96DF-373CCD664AFE}"/>
                  </a:ext>
                </a:extLst>
              </p:cNvPr>
              <p:cNvSpPr txBox="1"/>
              <p:nvPr/>
            </p:nvSpPr>
            <p:spPr>
              <a:xfrm>
                <a:off x="4921011" y="4754023"/>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51" name="Graphic 50">
                <a:extLst>
                  <a:ext uri="{FF2B5EF4-FFF2-40B4-BE49-F238E27FC236}">
                    <a16:creationId xmlns:a16="http://schemas.microsoft.com/office/drawing/2014/main" id="{AD25B0F3-B479-4206-8A26-66525B51B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52" name="TextBox 51">
                <a:extLst>
                  <a:ext uri="{FF2B5EF4-FFF2-40B4-BE49-F238E27FC236}">
                    <a16:creationId xmlns:a16="http://schemas.microsoft.com/office/drawing/2014/main" id="{8DCF2639-306B-4B2D-BD1C-4EC66F0A45A8}"/>
                  </a:ext>
                </a:extLst>
              </p:cNvPr>
              <p:cNvSpPr txBox="1"/>
              <p:nvPr/>
            </p:nvSpPr>
            <p:spPr>
              <a:xfrm>
                <a:off x="4927728" y="4765037"/>
                <a:ext cx="51031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v1</a:t>
                </a:r>
              </a:p>
            </p:txBody>
          </p:sp>
        </p:grpSp>
        <p:cxnSp>
          <p:nvCxnSpPr>
            <p:cNvPr id="7" name="Connector: Elbow 6">
              <a:extLst>
                <a:ext uri="{FF2B5EF4-FFF2-40B4-BE49-F238E27FC236}">
                  <a16:creationId xmlns:a16="http://schemas.microsoft.com/office/drawing/2014/main" id="{FBCE9E85-BC95-4E51-8F87-9704E1B06EDD}"/>
                </a:ext>
              </a:extLst>
            </p:cNvPr>
            <p:cNvCxnSpPr>
              <a:stCxn id="40" idx="3"/>
              <a:endCxn id="51" idx="1"/>
            </p:cNvCxnSpPr>
            <p:nvPr/>
          </p:nvCxnSpPr>
          <p:spPr>
            <a:xfrm>
              <a:off x="6915720" y="3317551"/>
              <a:ext cx="888545" cy="579686"/>
            </a:xfrm>
            <a:prstGeom prst="bentConnector3">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9B6D2E-35B0-4C87-BC62-1BA1E4A90663}"/>
                </a:ext>
              </a:extLst>
            </p:cNvPr>
            <p:cNvCxnSpPr>
              <a:cxnSpLocks/>
              <a:stCxn id="40" idx="3"/>
              <a:endCxn id="47" idx="1"/>
            </p:cNvCxnSpPr>
            <p:nvPr/>
          </p:nvCxnSpPr>
          <p:spPr>
            <a:xfrm flipV="1">
              <a:off x="6915720" y="2651912"/>
              <a:ext cx="888546" cy="665639"/>
            </a:xfrm>
            <a:prstGeom prst="bentConnector3">
              <a:avLst>
                <a:gd name="adj1" fmla="val 50000"/>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70251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2A5E497B-385A-412E-882F-CE4E5AB674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6775" y="2423820"/>
            <a:ext cx="1322935" cy="1543424"/>
          </a:xfrm>
          <a:prstGeom prst="rect">
            <a:avLst/>
          </a:prstGeom>
        </p:spPr>
      </p:pic>
      <p:pic>
        <p:nvPicPr>
          <p:cNvPr id="3" name="Graphic 2">
            <a:extLst>
              <a:ext uri="{FF2B5EF4-FFF2-40B4-BE49-F238E27FC236}">
                <a16:creationId xmlns:a16="http://schemas.microsoft.com/office/drawing/2014/main" id="{CAA49E40-3EED-4FC0-9D26-1B02A0DDEC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389" y="1088226"/>
            <a:ext cx="1322935" cy="1543424"/>
          </a:xfrm>
          <a:prstGeom prst="rect">
            <a:avLst/>
          </a:prstGeom>
        </p:spPr>
      </p:pic>
      <p:pic>
        <p:nvPicPr>
          <p:cNvPr id="5" name="Graphic 4">
            <a:extLst>
              <a:ext uri="{FF2B5EF4-FFF2-40B4-BE49-F238E27FC236}">
                <a16:creationId xmlns:a16="http://schemas.microsoft.com/office/drawing/2014/main" id="{64B55EF7-8DE1-4296-B3FF-00F57F4F3C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932" y="1893500"/>
            <a:ext cx="902893" cy="1053375"/>
          </a:xfrm>
          <a:prstGeom prst="rect">
            <a:avLst/>
          </a:prstGeom>
          <a:effectLst>
            <a:outerShdw blurRad="63500" sx="102000" sy="102000" algn="ctr" rotWithShape="0">
              <a:prstClr val="black">
                <a:alpha val="40000"/>
              </a:prstClr>
            </a:outerShdw>
          </a:effectLst>
        </p:spPr>
      </p:pic>
      <p:pic>
        <p:nvPicPr>
          <p:cNvPr id="9" name="Graphic 8">
            <a:extLst>
              <a:ext uri="{FF2B5EF4-FFF2-40B4-BE49-F238E27FC236}">
                <a16:creationId xmlns:a16="http://schemas.microsoft.com/office/drawing/2014/main" id="{505F97BD-BD76-4139-AF9B-151687B21F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8915" y="428781"/>
            <a:ext cx="1322935" cy="1543423"/>
          </a:xfrm>
          <a:prstGeom prst="rect">
            <a:avLst/>
          </a:prstGeom>
        </p:spPr>
      </p:pic>
      <p:pic>
        <p:nvPicPr>
          <p:cNvPr id="11" name="Graphic 10">
            <a:extLst>
              <a:ext uri="{FF2B5EF4-FFF2-40B4-BE49-F238E27FC236}">
                <a16:creationId xmlns:a16="http://schemas.microsoft.com/office/drawing/2014/main" id="{A9F836B2-AED7-4D92-BF4F-B293101893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3" y="1188174"/>
            <a:ext cx="902893" cy="1053375"/>
          </a:xfrm>
          <a:prstGeom prst="rect">
            <a:avLst/>
          </a:prstGeom>
          <a:effectLst>
            <a:outerShdw blurRad="63500" sx="102000" sy="102000" algn="ctr" rotWithShape="0">
              <a:prstClr val="black">
                <a:alpha val="40000"/>
              </a:prstClr>
            </a:outerShdw>
          </a:effectLst>
        </p:spPr>
      </p:pic>
      <p:pic>
        <p:nvPicPr>
          <p:cNvPr id="13" name="Graphic 12">
            <a:extLst>
              <a:ext uri="{FF2B5EF4-FFF2-40B4-BE49-F238E27FC236}">
                <a16:creationId xmlns:a16="http://schemas.microsoft.com/office/drawing/2014/main" id="{F517D9E6-6FB3-4FF3-8C5A-95838419F6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cxnSp>
        <p:nvCxnSpPr>
          <p:cNvPr id="29" name="Connector: Elbow 28">
            <a:extLst>
              <a:ext uri="{FF2B5EF4-FFF2-40B4-BE49-F238E27FC236}">
                <a16:creationId xmlns:a16="http://schemas.microsoft.com/office/drawing/2014/main" id="{8D2FCC98-7261-42F7-A3F5-78B6CDE84FB9}"/>
              </a:ext>
            </a:extLst>
          </p:cNvPr>
          <p:cNvCxnSpPr>
            <a:cxnSpLocks/>
            <a:endCxn id="11" idx="1"/>
          </p:cNvCxnSpPr>
          <p:nvPr/>
        </p:nvCxnSpPr>
        <p:spPr>
          <a:xfrm flipV="1">
            <a:off x="6536652" y="1714862"/>
            <a:ext cx="1837451" cy="662923"/>
          </a:xfrm>
          <a:prstGeom prst="bentConnector3">
            <a:avLst>
              <a:gd name="adj1" fmla="val 50000"/>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A9A218BE-7F22-430E-B1D0-78B2E24205FA}"/>
              </a:ext>
            </a:extLst>
          </p:cNvPr>
          <p:cNvCxnSpPr>
            <a:cxnSpLocks/>
            <a:endCxn id="13" idx="1"/>
          </p:cNvCxnSpPr>
          <p:nvPr/>
        </p:nvCxnSpPr>
        <p:spPr>
          <a:xfrm>
            <a:off x="7004774" y="2377787"/>
            <a:ext cx="1369328" cy="1320394"/>
          </a:xfrm>
          <a:prstGeom prst="bentConnector3">
            <a:avLst>
              <a:gd name="adj1" fmla="val 33306"/>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pic>
        <p:nvPicPr>
          <p:cNvPr id="2" name="Picture 2" descr="Icon&#10;&#10;Description automatically generated">
            <a:extLst>
              <a:ext uri="{FF2B5EF4-FFF2-40B4-BE49-F238E27FC236}">
                <a16:creationId xmlns:a16="http://schemas.microsoft.com/office/drawing/2014/main" id="{A36D957F-87B1-4796-8283-0207712137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4948" y="5004750"/>
            <a:ext cx="1477068" cy="1107801"/>
          </a:xfrm>
          <a:prstGeom prst="rect">
            <a:avLst/>
          </a:prstGeom>
          <a:noFill/>
        </p:spPr>
      </p:pic>
      <p:pic>
        <p:nvPicPr>
          <p:cNvPr id="4" name="Picture 2" descr="Icon&#10;&#10;Description automatically generated">
            <a:extLst>
              <a:ext uri="{FF2B5EF4-FFF2-40B4-BE49-F238E27FC236}">
                <a16:creationId xmlns:a16="http://schemas.microsoft.com/office/drawing/2014/main" id="{1ADF26E5-530D-43A8-B29C-EE306F6021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983" b="9836"/>
          <a:stretch/>
        </p:blipFill>
        <p:spPr bwMode="auto">
          <a:xfrm>
            <a:off x="2565283" y="3778117"/>
            <a:ext cx="1211664" cy="1007858"/>
          </a:xfrm>
          <a:prstGeom prst="rect">
            <a:avLst/>
          </a:prstGeom>
          <a:noFill/>
        </p:spPr>
      </p:pic>
      <p:pic>
        <p:nvPicPr>
          <p:cNvPr id="6" name="Picture 2" descr="Icon&#10;&#10;Description automatically generated">
            <a:extLst>
              <a:ext uri="{FF2B5EF4-FFF2-40B4-BE49-F238E27FC236}">
                <a16:creationId xmlns:a16="http://schemas.microsoft.com/office/drawing/2014/main" id="{BFE9C1C1-9983-49CA-A17E-6896B6BD98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0549" y="1873351"/>
            <a:ext cx="782739" cy="828377"/>
          </a:xfrm>
          <a:prstGeom prst="rect">
            <a:avLst/>
          </a:prstGeom>
          <a:noFill/>
        </p:spPr>
      </p:pic>
      <p:sp>
        <p:nvSpPr>
          <p:cNvPr id="10" name="TextBox 9">
            <a:extLst>
              <a:ext uri="{FF2B5EF4-FFF2-40B4-BE49-F238E27FC236}">
                <a16:creationId xmlns:a16="http://schemas.microsoft.com/office/drawing/2014/main" id="{4A882436-271D-4C35-BABF-9049DA3B1495}"/>
              </a:ext>
            </a:extLst>
          </p:cNvPr>
          <p:cNvSpPr txBox="1"/>
          <p:nvPr/>
        </p:nvSpPr>
        <p:spPr>
          <a:xfrm>
            <a:off x="2186364" y="5005700"/>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Semibold"/>
                <a:ea typeface="+mn-ea"/>
                <a:cs typeface="+mn-cs"/>
              </a:rPr>
              <a:t>HashiCorp</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 Vault</a:t>
            </a:r>
          </a:p>
        </p:txBody>
      </p:sp>
      <p:sp>
        <p:nvSpPr>
          <p:cNvPr id="12" name="TextBox 11">
            <a:extLst>
              <a:ext uri="{FF2B5EF4-FFF2-40B4-BE49-F238E27FC236}">
                <a16:creationId xmlns:a16="http://schemas.microsoft.com/office/drawing/2014/main" id="{4BEA3B35-B3B8-4CB4-A651-519167E56591}"/>
              </a:ext>
            </a:extLst>
          </p:cNvPr>
          <p:cNvSpPr txBox="1"/>
          <p:nvPr/>
        </p:nvSpPr>
        <p:spPr>
          <a:xfrm>
            <a:off x="4912747" y="2837965"/>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RabbitMQ</a:t>
            </a:r>
          </a:p>
        </p:txBody>
      </p:sp>
      <p:cxnSp>
        <p:nvCxnSpPr>
          <p:cNvPr id="21" name="Straight Arrow Connector 20">
            <a:extLst>
              <a:ext uri="{FF2B5EF4-FFF2-40B4-BE49-F238E27FC236}">
                <a16:creationId xmlns:a16="http://schemas.microsoft.com/office/drawing/2014/main" id="{1712AA7C-E3C1-4605-A2B2-0B16904514AA}"/>
              </a:ext>
            </a:extLst>
          </p:cNvPr>
          <p:cNvCxnSpPr>
            <a:cxnSpLocks/>
            <a:endCxn id="2" idx="0"/>
          </p:cNvCxnSpPr>
          <p:nvPr/>
        </p:nvCxnSpPr>
        <p:spPr>
          <a:xfrm flipH="1">
            <a:off x="8833482" y="4385192"/>
            <a:ext cx="7193" cy="619558"/>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0EFA244-B241-4445-8C3D-795DF0F6C9EC}"/>
              </a:ext>
            </a:extLst>
          </p:cNvPr>
          <p:cNvSpPr txBox="1"/>
          <p:nvPr/>
        </p:nvSpPr>
        <p:spPr>
          <a:xfrm>
            <a:off x="7885331" y="6163727"/>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Redis</a:t>
            </a:r>
          </a:p>
        </p:txBody>
      </p:sp>
      <p:cxnSp>
        <p:nvCxnSpPr>
          <p:cNvPr id="39" name="Straight Arrow Connector 38">
            <a:extLst>
              <a:ext uri="{FF2B5EF4-FFF2-40B4-BE49-F238E27FC236}">
                <a16:creationId xmlns:a16="http://schemas.microsoft.com/office/drawing/2014/main" id="{5B290B3C-EEC3-4D09-856A-A865425BB6EA}"/>
              </a:ext>
            </a:extLst>
          </p:cNvPr>
          <p:cNvCxnSpPr>
            <a:cxnSpLocks/>
          </p:cNvCxnSpPr>
          <p:nvPr/>
        </p:nvCxnSpPr>
        <p:spPr>
          <a:xfrm>
            <a:off x="3763523" y="2423820"/>
            <a:ext cx="1331048" cy="3485"/>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A124C92-390E-4CB2-B8E6-FECD2F2C0F3E}"/>
              </a:ext>
            </a:extLst>
          </p:cNvPr>
          <p:cNvSpPr txBox="1"/>
          <p:nvPr/>
        </p:nvSpPr>
        <p:spPr>
          <a:xfrm>
            <a:off x="-366768" y="6112551"/>
            <a:ext cx="3060700"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On-prem</a:t>
            </a:r>
          </a:p>
        </p:txBody>
      </p:sp>
      <p:sp>
        <p:nvSpPr>
          <p:cNvPr id="56" name="TextBox 55">
            <a:extLst>
              <a:ext uri="{FF2B5EF4-FFF2-40B4-BE49-F238E27FC236}">
                <a16:creationId xmlns:a16="http://schemas.microsoft.com/office/drawing/2014/main" id="{91D7AE32-309D-4658-ACDC-2A67492CAF71}"/>
              </a:ext>
            </a:extLst>
          </p:cNvPr>
          <p:cNvSpPr txBox="1"/>
          <p:nvPr/>
        </p:nvSpPr>
        <p:spPr>
          <a:xfrm>
            <a:off x="1962150" y="156557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1</a:t>
            </a:r>
          </a:p>
        </p:txBody>
      </p:sp>
      <p:sp>
        <p:nvSpPr>
          <p:cNvPr id="57" name="TextBox 56">
            <a:extLst>
              <a:ext uri="{FF2B5EF4-FFF2-40B4-BE49-F238E27FC236}">
                <a16:creationId xmlns:a16="http://schemas.microsoft.com/office/drawing/2014/main" id="{1F10B1ED-3426-4E42-B349-7CB753C6FF50}"/>
              </a:ext>
            </a:extLst>
          </p:cNvPr>
          <p:cNvSpPr txBox="1"/>
          <p:nvPr/>
        </p:nvSpPr>
        <p:spPr>
          <a:xfrm>
            <a:off x="8694795" y="880397"/>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Service 2</a:t>
            </a:r>
          </a:p>
        </p:txBody>
      </p:sp>
      <p:sp>
        <p:nvSpPr>
          <p:cNvPr id="61" name="TextBox 60">
            <a:extLst>
              <a:ext uri="{FF2B5EF4-FFF2-40B4-BE49-F238E27FC236}">
                <a16:creationId xmlns:a16="http://schemas.microsoft.com/office/drawing/2014/main" id="{82CEB375-1D1C-44FD-AA54-92CC4F062C5C}"/>
              </a:ext>
            </a:extLst>
          </p:cNvPr>
          <p:cNvSpPr txBox="1"/>
          <p:nvPr/>
        </p:nvSpPr>
        <p:spPr>
          <a:xfrm>
            <a:off x="8697880" y="287812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3</a:t>
            </a:r>
          </a:p>
        </p:txBody>
      </p:sp>
      <p:cxnSp>
        <p:nvCxnSpPr>
          <p:cNvPr id="72" name="Straight Arrow Connector 71">
            <a:extLst>
              <a:ext uri="{FF2B5EF4-FFF2-40B4-BE49-F238E27FC236}">
                <a16:creationId xmlns:a16="http://schemas.microsoft.com/office/drawing/2014/main" id="{96E8CE06-609B-413C-8F34-2FA6EB9F56E6}"/>
              </a:ext>
            </a:extLst>
          </p:cNvPr>
          <p:cNvCxnSpPr>
            <a:cxnSpLocks/>
          </p:cNvCxnSpPr>
          <p:nvPr/>
        </p:nvCxnSpPr>
        <p:spPr>
          <a:xfrm>
            <a:off x="3145377" y="3108999"/>
            <a:ext cx="1" cy="506994"/>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32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2A5E497B-385A-412E-882F-CE4E5AB674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6775" y="2423820"/>
            <a:ext cx="1322935" cy="1543424"/>
          </a:xfrm>
          <a:prstGeom prst="rect">
            <a:avLst/>
          </a:prstGeom>
        </p:spPr>
      </p:pic>
      <p:pic>
        <p:nvPicPr>
          <p:cNvPr id="3" name="Graphic 2">
            <a:extLst>
              <a:ext uri="{FF2B5EF4-FFF2-40B4-BE49-F238E27FC236}">
                <a16:creationId xmlns:a16="http://schemas.microsoft.com/office/drawing/2014/main" id="{CAA49E40-3EED-4FC0-9D26-1B02A0DDEC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389" y="1088226"/>
            <a:ext cx="1322935" cy="1543424"/>
          </a:xfrm>
          <a:prstGeom prst="rect">
            <a:avLst/>
          </a:prstGeom>
        </p:spPr>
      </p:pic>
      <p:pic>
        <p:nvPicPr>
          <p:cNvPr id="5" name="Graphic 4">
            <a:extLst>
              <a:ext uri="{FF2B5EF4-FFF2-40B4-BE49-F238E27FC236}">
                <a16:creationId xmlns:a16="http://schemas.microsoft.com/office/drawing/2014/main" id="{64B55EF7-8DE1-4296-B3FF-00F57F4F3C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932" y="1893500"/>
            <a:ext cx="902893" cy="1053375"/>
          </a:xfrm>
          <a:prstGeom prst="rect">
            <a:avLst/>
          </a:prstGeom>
          <a:effectLst>
            <a:outerShdw blurRad="63500" sx="102000" sy="102000" algn="ctr" rotWithShape="0">
              <a:prstClr val="black">
                <a:alpha val="40000"/>
              </a:prstClr>
            </a:outerShdw>
          </a:effectLst>
        </p:spPr>
      </p:pic>
      <p:pic>
        <p:nvPicPr>
          <p:cNvPr id="9" name="Graphic 8">
            <a:extLst>
              <a:ext uri="{FF2B5EF4-FFF2-40B4-BE49-F238E27FC236}">
                <a16:creationId xmlns:a16="http://schemas.microsoft.com/office/drawing/2014/main" id="{505F97BD-BD76-4139-AF9B-151687B21F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8915" y="428781"/>
            <a:ext cx="1322935" cy="1543423"/>
          </a:xfrm>
          <a:prstGeom prst="rect">
            <a:avLst/>
          </a:prstGeom>
        </p:spPr>
      </p:pic>
      <p:pic>
        <p:nvPicPr>
          <p:cNvPr id="11" name="Graphic 10">
            <a:extLst>
              <a:ext uri="{FF2B5EF4-FFF2-40B4-BE49-F238E27FC236}">
                <a16:creationId xmlns:a16="http://schemas.microsoft.com/office/drawing/2014/main" id="{A9F836B2-AED7-4D92-BF4F-B293101893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3" y="1188174"/>
            <a:ext cx="902893" cy="1053375"/>
          </a:xfrm>
          <a:prstGeom prst="rect">
            <a:avLst/>
          </a:prstGeom>
          <a:effectLst>
            <a:outerShdw blurRad="63500" sx="102000" sy="102000" algn="ctr" rotWithShape="0">
              <a:prstClr val="black">
                <a:alpha val="40000"/>
              </a:prstClr>
            </a:outerShdw>
          </a:effectLst>
        </p:spPr>
      </p:pic>
      <p:pic>
        <p:nvPicPr>
          <p:cNvPr id="13" name="Graphic 12">
            <a:extLst>
              <a:ext uri="{FF2B5EF4-FFF2-40B4-BE49-F238E27FC236}">
                <a16:creationId xmlns:a16="http://schemas.microsoft.com/office/drawing/2014/main" id="{F517D9E6-6FB3-4FF3-8C5A-95838419F6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cxnSp>
        <p:nvCxnSpPr>
          <p:cNvPr id="29" name="Connector: Elbow 28">
            <a:extLst>
              <a:ext uri="{FF2B5EF4-FFF2-40B4-BE49-F238E27FC236}">
                <a16:creationId xmlns:a16="http://schemas.microsoft.com/office/drawing/2014/main" id="{8D2FCC98-7261-42F7-A3F5-78B6CDE84FB9}"/>
              </a:ext>
            </a:extLst>
          </p:cNvPr>
          <p:cNvCxnSpPr>
            <a:cxnSpLocks/>
            <a:endCxn id="11" idx="1"/>
          </p:cNvCxnSpPr>
          <p:nvPr/>
        </p:nvCxnSpPr>
        <p:spPr>
          <a:xfrm flipV="1">
            <a:off x="6536652" y="1714862"/>
            <a:ext cx="1837451" cy="662923"/>
          </a:xfrm>
          <a:prstGeom prst="bentConnector3">
            <a:avLst>
              <a:gd name="adj1" fmla="val 50000"/>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A9A218BE-7F22-430E-B1D0-78B2E24205FA}"/>
              </a:ext>
            </a:extLst>
          </p:cNvPr>
          <p:cNvCxnSpPr>
            <a:cxnSpLocks/>
            <a:endCxn id="13" idx="1"/>
          </p:cNvCxnSpPr>
          <p:nvPr/>
        </p:nvCxnSpPr>
        <p:spPr>
          <a:xfrm>
            <a:off x="7004774" y="2377787"/>
            <a:ext cx="1369328" cy="1320394"/>
          </a:xfrm>
          <a:prstGeom prst="bentConnector3">
            <a:avLst>
              <a:gd name="adj1" fmla="val 33306"/>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A79AC547-E1BE-41DD-A43C-4D27A5BBB289}"/>
              </a:ext>
            </a:extLst>
          </p:cNvPr>
          <p:cNvCxnSpPr>
            <a:cxnSpLocks/>
          </p:cNvCxnSpPr>
          <p:nvPr/>
        </p:nvCxnSpPr>
        <p:spPr>
          <a:xfrm>
            <a:off x="3145377" y="3108999"/>
            <a:ext cx="1" cy="506994"/>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882436-271D-4C35-BABF-9049DA3B1495}"/>
              </a:ext>
            </a:extLst>
          </p:cNvPr>
          <p:cNvSpPr txBox="1"/>
          <p:nvPr/>
        </p:nvSpPr>
        <p:spPr>
          <a:xfrm>
            <a:off x="2190033" y="5052962"/>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Key Vault</a:t>
            </a:r>
          </a:p>
        </p:txBody>
      </p:sp>
      <p:sp>
        <p:nvSpPr>
          <p:cNvPr id="12" name="TextBox 11">
            <a:extLst>
              <a:ext uri="{FF2B5EF4-FFF2-40B4-BE49-F238E27FC236}">
                <a16:creationId xmlns:a16="http://schemas.microsoft.com/office/drawing/2014/main" id="{4BEA3B35-B3B8-4CB4-A651-519167E56591}"/>
              </a:ext>
            </a:extLst>
          </p:cNvPr>
          <p:cNvSpPr txBox="1"/>
          <p:nvPr/>
        </p:nvSpPr>
        <p:spPr>
          <a:xfrm>
            <a:off x="4912747" y="2837965"/>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Service Bus</a:t>
            </a:r>
          </a:p>
        </p:txBody>
      </p:sp>
      <p:cxnSp>
        <p:nvCxnSpPr>
          <p:cNvPr id="21" name="Straight Arrow Connector 20">
            <a:extLst>
              <a:ext uri="{FF2B5EF4-FFF2-40B4-BE49-F238E27FC236}">
                <a16:creationId xmlns:a16="http://schemas.microsoft.com/office/drawing/2014/main" id="{1712AA7C-E3C1-4605-A2B2-0B16904514AA}"/>
              </a:ext>
            </a:extLst>
          </p:cNvPr>
          <p:cNvCxnSpPr>
            <a:cxnSpLocks/>
          </p:cNvCxnSpPr>
          <p:nvPr/>
        </p:nvCxnSpPr>
        <p:spPr>
          <a:xfrm flipH="1">
            <a:off x="8833482" y="4385192"/>
            <a:ext cx="7193" cy="619558"/>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0EFA244-B241-4445-8C3D-795DF0F6C9EC}"/>
              </a:ext>
            </a:extLst>
          </p:cNvPr>
          <p:cNvSpPr txBox="1"/>
          <p:nvPr/>
        </p:nvSpPr>
        <p:spPr>
          <a:xfrm>
            <a:off x="7885331" y="6035897"/>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Cosmos DB</a:t>
            </a:r>
          </a:p>
        </p:txBody>
      </p:sp>
      <p:cxnSp>
        <p:nvCxnSpPr>
          <p:cNvPr id="39" name="Straight Arrow Connector 38">
            <a:extLst>
              <a:ext uri="{FF2B5EF4-FFF2-40B4-BE49-F238E27FC236}">
                <a16:creationId xmlns:a16="http://schemas.microsoft.com/office/drawing/2014/main" id="{5B290B3C-EEC3-4D09-856A-A865425BB6EA}"/>
              </a:ext>
            </a:extLst>
          </p:cNvPr>
          <p:cNvCxnSpPr>
            <a:cxnSpLocks/>
          </p:cNvCxnSpPr>
          <p:nvPr/>
        </p:nvCxnSpPr>
        <p:spPr>
          <a:xfrm>
            <a:off x="3763523" y="2423820"/>
            <a:ext cx="1331048" cy="3485"/>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1D7AE32-309D-4658-ACDC-2A67492CAF71}"/>
              </a:ext>
            </a:extLst>
          </p:cNvPr>
          <p:cNvSpPr txBox="1"/>
          <p:nvPr/>
        </p:nvSpPr>
        <p:spPr>
          <a:xfrm>
            <a:off x="1962150" y="156557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1</a:t>
            </a:r>
          </a:p>
        </p:txBody>
      </p:sp>
      <p:sp>
        <p:nvSpPr>
          <p:cNvPr id="57" name="TextBox 56">
            <a:extLst>
              <a:ext uri="{FF2B5EF4-FFF2-40B4-BE49-F238E27FC236}">
                <a16:creationId xmlns:a16="http://schemas.microsoft.com/office/drawing/2014/main" id="{1F10B1ED-3426-4E42-B349-7CB753C6FF50}"/>
              </a:ext>
            </a:extLst>
          </p:cNvPr>
          <p:cNvSpPr txBox="1"/>
          <p:nvPr/>
        </p:nvSpPr>
        <p:spPr>
          <a:xfrm>
            <a:off x="8694795" y="880397"/>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Service 2</a:t>
            </a:r>
          </a:p>
        </p:txBody>
      </p:sp>
      <p:sp>
        <p:nvSpPr>
          <p:cNvPr id="61" name="TextBox 60">
            <a:extLst>
              <a:ext uri="{FF2B5EF4-FFF2-40B4-BE49-F238E27FC236}">
                <a16:creationId xmlns:a16="http://schemas.microsoft.com/office/drawing/2014/main" id="{82CEB375-1D1C-44FD-AA54-92CC4F062C5C}"/>
              </a:ext>
            </a:extLst>
          </p:cNvPr>
          <p:cNvSpPr txBox="1"/>
          <p:nvPr/>
        </p:nvSpPr>
        <p:spPr>
          <a:xfrm>
            <a:off x="8697880" y="287812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3</a:t>
            </a:r>
          </a:p>
        </p:txBody>
      </p:sp>
      <p:pic>
        <p:nvPicPr>
          <p:cNvPr id="7" name="Picture 6" descr="Logo&#10;&#10;Description automatically generated with medium confidence">
            <a:extLst>
              <a:ext uri="{FF2B5EF4-FFF2-40B4-BE49-F238E27FC236}">
                <a16:creationId xmlns:a16="http://schemas.microsoft.com/office/drawing/2014/main" id="{ED38EDB0-E164-4312-876D-7D9F5E82D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129" y="5470630"/>
            <a:ext cx="2853061" cy="1506993"/>
          </a:xfrm>
          <a:prstGeom prst="rect">
            <a:avLst/>
          </a:prstGeom>
        </p:spPr>
      </p:pic>
      <p:pic>
        <p:nvPicPr>
          <p:cNvPr id="26" name="Graphic 25">
            <a:extLst>
              <a:ext uri="{FF2B5EF4-FFF2-40B4-BE49-F238E27FC236}">
                <a16:creationId xmlns:a16="http://schemas.microsoft.com/office/drawing/2014/main" id="{8288CC0D-00FB-4E93-BEE6-603EA2D559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5554" y="1803779"/>
            <a:ext cx="1031028" cy="1031028"/>
          </a:xfrm>
          <a:prstGeom prst="rect">
            <a:avLst/>
          </a:prstGeom>
        </p:spPr>
      </p:pic>
      <p:pic>
        <p:nvPicPr>
          <p:cNvPr id="27" name="Graphic 26">
            <a:extLst>
              <a:ext uri="{FF2B5EF4-FFF2-40B4-BE49-F238E27FC236}">
                <a16:creationId xmlns:a16="http://schemas.microsoft.com/office/drawing/2014/main" id="{5196998A-E037-4B59-B4AE-832AC4C14F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89998" y="5067357"/>
            <a:ext cx="901353" cy="901353"/>
          </a:xfrm>
          <a:prstGeom prst="rect">
            <a:avLst/>
          </a:prstGeom>
        </p:spPr>
      </p:pic>
      <p:pic>
        <p:nvPicPr>
          <p:cNvPr id="28" name="Graphic 27">
            <a:extLst>
              <a:ext uri="{FF2B5EF4-FFF2-40B4-BE49-F238E27FC236}">
                <a16:creationId xmlns:a16="http://schemas.microsoft.com/office/drawing/2014/main" id="{85D9680A-C96A-4365-A7FF-6D7F402CCA1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93932" y="3869521"/>
            <a:ext cx="916854" cy="916854"/>
          </a:xfrm>
          <a:prstGeom prst="rect">
            <a:avLst/>
          </a:prstGeom>
        </p:spPr>
      </p:pic>
    </p:spTree>
    <p:extLst>
      <p:ext uri="{BB962C8B-B14F-4D97-AF65-F5344CB8AC3E}">
        <p14:creationId xmlns:p14="http://schemas.microsoft.com/office/powerpoint/2010/main" val="386288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2A5E497B-385A-412E-882F-CE4E5AB674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6775" y="2423820"/>
            <a:ext cx="1322935" cy="1543424"/>
          </a:xfrm>
          <a:prstGeom prst="rect">
            <a:avLst/>
          </a:prstGeom>
        </p:spPr>
      </p:pic>
      <p:pic>
        <p:nvPicPr>
          <p:cNvPr id="3" name="Graphic 2">
            <a:extLst>
              <a:ext uri="{FF2B5EF4-FFF2-40B4-BE49-F238E27FC236}">
                <a16:creationId xmlns:a16="http://schemas.microsoft.com/office/drawing/2014/main" id="{CAA49E40-3EED-4FC0-9D26-1B02A0DDEC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4389" y="1088226"/>
            <a:ext cx="1322935" cy="1543424"/>
          </a:xfrm>
          <a:prstGeom prst="rect">
            <a:avLst/>
          </a:prstGeom>
        </p:spPr>
      </p:pic>
      <p:pic>
        <p:nvPicPr>
          <p:cNvPr id="5" name="Graphic 4">
            <a:extLst>
              <a:ext uri="{FF2B5EF4-FFF2-40B4-BE49-F238E27FC236}">
                <a16:creationId xmlns:a16="http://schemas.microsoft.com/office/drawing/2014/main" id="{64B55EF7-8DE1-4296-B3FF-00F57F4F3C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3932" y="1893500"/>
            <a:ext cx="902893" cy="1053375"/>
          </a:xfrm>
          <a:prstGeom prst="rect">
            <a:avLst/>
          </a:prstGeom>
          <a:effectLst>
            <a:outerShdw blurRad="63500" sx="102000" sy="102000" algn="ctr" rotWithShape="0">
              <a:prstClr val="black">
                <a:alpha val="40000"/>
              </a:prstClr>
            </a:outerShdw>
          </a:effectLst>
        </p:spPr>
      </p:pic>
      <p:pic>
        <p:nvPicPr>
          <p:cNvPr id="9" name="Graphic 8">
            <a:extLst>
              <a:ext uri="{FF2B5EF4-FFF2-40B4-BE49-F238E27FC236}">
                <a16:creationId xmlns:a16="http://schemas.microsoft.com/office/drawing/2014/main" id="{505F97BD-BD76-4139-AF9B-151687B21F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18915" y="428781"/>
            <a:ext cx="1322935" cy="1543423"/>
          </a:xfrm>
          <a:prstGeom prst="rect">
            <a:avLst/>
          </a:prstGeom>
        </p:spPr>
      </p:pic>
      <p:pic>
        <p:nvPicPr>
          <p:cNvPr id="11" name="Graphic 10">
            <a:extLst>
              <a:ext uri="{FF2B5EF4-FFF2-40B4-BE49-F238E27FC236}">
                <a16:creationId xmlns:a16="http://schemas.microsoft.com/office/drawing/2014/main" id="{A9F836B2-AED7-4D92-BF4F-B293101893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3" y="1188174"/>
            <a:ext cx="902893" cy="1053375"/>
          </a:xfrm>
          <a:prstGeom prst="rect">
            <a:avLst/>
          </a:prstGeom>
          <a:effectLst>
            <a:outerShdw blurRad="63500" sx="102000" sy="102000" algn="ctr" rotWithShape="0">
              <a:prstClr val="black">
                <a:alpha val="40000"/>
              </a:prstClr>
            </a:outerShdw>
          </a:effectLst>
        </p:spPr>
      </p:pic>
      <p:pic>
        <p:nvPicPr>
          <p:cNvPr id="13" name="Graphic 12">
            <a:extLst>
              <a:ext uri="{FF2B5EF4-FFF2-40B4-BE49-F238E27FC236}">
                <a16:creationId xmlns:a16="http://schemas.microsoft.com/office/drawing/2014/main" id="{F517D9E6-6FB3-4FF3-8C5A-95838419F6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4102" y="3171493"/>
            <a:ext cx="902893" cy="1053375"/>
          </a:xfrm>
          <a:prstGeom prst="rect">
            <a:avLst/>
          </a:prstGeom>
          <a:effectLst>
            <a:outerShdw blurRad="63500" sx="102000" sy="102000" algn="ctr" rotWithShape="0">
              <a:prstClr val="black">
                <a:alpha val="40000"/>
              </a:prstClr>
            </a:outerShdw>
          </a:effectLst>
        </p:spPr>
      </p:pic>
      <p:cxnSp>
        <p:nvCxnSpPr>
          <p:cNvPr id="29" name="Connector: Elbow 28">
            <a:extLst>
              <a:ext uri="{FF2B5EF4-FFF2-40B4-BE49-F238E27FC236}">
                <a16:creationId xmlns:a16="http://schemas.microsoft.com/office/drawing/2014/main" id="{8D2FCC98-7261-42F7-A3F5-78B6CDE84FB9}"/>
              </a:ext>
            </a:extLst>
          </p:cNvPr>
          <p:cNvCxnSpPr>
            <a:cxnSpLocks/>
            <a:endCxn id="11" idx="1"/>
          </p:cNvCxnSpPr>
          <p:nvPr/>
        </p:nvCxnSpPr>
        <p:spPr>
          <a:xfrm flipV="1">
            <a:off x="6536652" y="1714862"/>
            <a:ext cx="1837451" cy="662923"/>
          </a:xfrm>
          <a:prstGeom prst="bentConnector3">
            <a:avLst>
              <a:gd name="adj1" fmla="val 50000"/>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A9A218BE-7F22-430E-B1D0-78B2E24205FA}"/>
              </a:ext>
            </a:extLst>
          </p:cNvPr>
          <p:cNvCxnSpPr>
            <a:cxnSpLocks/>
            <a:endCxn id="13" idx="1"/>
          </p:cNvCxnSpPr>
          <p:nvPr/>
        </p:nvCxnSpPr>
        <p:spPr>
          <a:xfrm>
            <a:off x="7004774" y="2377787"/>
            <a:ext cx="1369328" cy="1320394"/>
          </a:xfrm>
          <a:prstGeom prst="bentConnector3">
            <a:avLst>
              <a:gd name="adj1" fmla="val 33306"/>
            </a:avLst>
          </a:prstGeom>
          <a:ln w="38100">
            <a:solidFill>
              <a:srgbClr val="202192"/>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A79AC547-E1BE-41DD-A43C-4D27A5BBB289}"/>
              </a:ext>
            </a:extLst>
          </p:cNvPr>
          <p:cNvCxnSpPr>
            <a:cxnSpLocks/>
          </p:cNvCxnSpPr>
          <p:nvPr/>
        </p:nvCxnSpPr>
        <p:spPr>
          <a:xfrm>
            <a:off x="3145377" y="3108999"/>
            <a:ext cx="1" cy="506994"/>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882436-271D-4C35-BABF-9049DA3B1495}"/>
              </a:ext>
            </a:extLst>
          </p:cNvPr>
          <p:cNvSpPr txBox="1"/>
          <p:nvPr/>
        </p:nvSpPr>
        <p:spPr>
          <a:xfrm>
            <a:off x="2190033" y="5052962"/>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KMS</a:t>
            </a:r>
          </a:p>
        </p:txBody>
      </p:sp>
      <p:sp>
        <p:nvSpPr>
          <p:cNvPr id="12" name="TextBox 11">
            <a:extLst>
              <a:ext uri="{FF2B5EF4-FFF2-40B4-BE49-F238E27FC236}">
                <a16:creationId xmlns:a16="http://schemas.microsoft.com/office/drawing/2014/main" id="{4BEA3B35-B3B8-4CB4-A651-519167E56591}"/>
              </a:ext>
            </a:extLst>
          </p:cNvPr>
          <p:cNvSpPr txBox="1"/>
          <p:nvPr/>
        </p:nvSpPr>
        <p:spPr>
          <a:xfrm>
            <a:off x="4912748" y="2904473"/>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SNS</a:t>
            </a:r>
          </a:p>
        </p:txBody>
      </p:sp>
      <p:cxnSp>
        <p:nvCxnSpPr>
          <p:cNvPr id="21" name="Straight Arrow Connector 20">
            <a:extLst>
              <a:ext uri="{FF2B5EF4-FFF2-40B4-BE49-F238E27FC236}">
                <a16:creationId xmlns:a16="http://schemas.microsoft.com/office/drawing/2014/main" id="{1712AA7C-E3C1-4605-A2B2-0B16904514AA}"/>
              </a:ext>
            </a:extLst>
          </p:cNvPr>
          <p:cNvCxnSpPr>
            <a:cxnSpLocks/>
          </p:cNvCxnSpPr>
          <p:nvPr/>
        </p:nvCxnSpPr>
        <p:spPr>
          <a:xfrm flipH="1">
            <a:off x="8833482" y="4385192"/>
            <a:ext cx="7193" cy="619558"/>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0EFA244-B241-4445-8C3D-795DF0F6C9EC}"/>
              </a:ext>
            </a:extLst>
          </p:cNvPr>
          <p:cNvSpPr txBox="1"/>
          <p:nvPr/>
        </p:nvSpPr>
        <p:spPr>
          <a:xfrm>
            <a:off x="7885331" y="6035897"/>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DynamoDB</a:t>
            </a:r>
          </a:p>
        </p:txBody>
      </p:sp>
      <p:cxnSp>
        <p:nvCxnSpPr>
          <p:cNvPr id="39" name="Straight Arrow Connector 38">
            <a:extLst>
              <a:ext uri="{FF2B5EF4-FFF2-40B4-BE49-F238E27FC236}">
                <a16:creationId xmlns:a16="http://schemas.microsoft.com/office/drawing/2014/main" id="{5B290B3C-EEC3-4D09-856A-A865425BB6EA}"/>
              </a:ext>
            </a:extLst>
          </p:cNvPr>
          <p:cNvCxnSpPr>
            <a:cxnSpLocks/>
          </p:cNvCxnSpPr>
          <p:nvPr/>
        </p:nvCxnSpPr>
        <p:spPr>
          <a:xfrm>
            <a:off x="3763523" y="2423820"/>
            <a:ext cx="1331048" cy="3485"/>
          </a:xfrm>
          <a:prstGeom prst="straightConnector1">
            <a:avLst/>
          </a:prstGeom>
          <a:ln w="38100">
            <a:solidFill>
              <a:srgbClr val="20219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1D7AE32-309D-4658-ACDC-2A67492CAF71}"/>
              </a:ext>
            </a:extLst>
          </p:cNvPr>
          <p:cNvSpPr txBox="1"/>
          <p:nvPr/>
        </p:nvSpPr>
        <p:spPr>
          <a:xfrm>
            <a:off x="1962150" y="156557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1</a:t>
            </a:r>
          </a:p>
        </p:txBody>
      </p:sp>
      <p:sp>
        <p:nvSpPr>
          <p:cNvPr id="57" name="TextBox 56">
            <a:extLst>
              <a:ext uri="{FF2B5EF4-FFF2-40B4-BE49-F238E27FC236}">
                <a16:creationId xmlns:a16="http://schemas.microsoft.com/office/drawing/2014/main" id="{1F10B1ED-3426-4E42-B349-7CB753C6FF50}"/>
              </a:ext>
            </a:extLst>
          </p:cNvPr>
          <p:cNvSpPr txBox="1"/>
          <p:nvPr/>
        </p:nvSpPr>
        <p:spPr>
          <a:xfrm>
            <a:off x="8694795" y="880397"/>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Service 2</a:t>
            </a:r>
          </a:p>
        </p:txBody>
      </p:sp>
      <p:sp>
        <p:nvSpPr>
          <p:cNvPr id="61" name="TextBox 60">
            <a:extLst>
              <a:ext uri="{FF2B5EF4-FFF2-40B4-BE49-F238E27FC236}">
                <a16:creationId xmlns:a16="http://schemas.microsoft.com/office/drawing/2014/main" id="{82CEB375-1D1C-44FD-AA54-92CC4F062C5C}"/>
              </a:ext>
            </a:extLst>
          </p:cNvPr>
          <p:cNvSpPr txBox="1"/>
          <p:nvPr/>
        </p:nvSpPr>
        <p:spPr>
          <a:xfrm>
            <a:off x="8697880" y="2878125"/>
            <a:ext cx="13229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Service 3</a:t>
            </a:r>
          </a:p>
        </p:txBody>
      </p:sp>
      <p:pic>
        <p:nvPicPr>
          <p:cNvPr id="2" name="Picture 2" descr="A picture containing icon&#10;&#10;Description automatically generated">
            <a:extLst>
              <a:ext uri="{FF2B5EF4-FFF2-40B4-BE49-F238E27FC236}">
                <a16:creationId xmlns:a16="http://schemas.microsoft.com/office/drawing/2014/main" id="{5E0F81BB-12E2-493A-BB4B-8627F7B176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2875" y="1788990"/>
            <a:ext cx="1269659" cy="1269659"/>
          </a:xfrm>
          <a:prstGeom prst="rect">
            <a:avLst/>
          </a:prstGeom>
          <a:noFill/>
        </p:spPr>
      </p:pic>
      <p:pic>
        <p:nvPicPr>
          <p:cNvPr id="4" name="Picture 2" descr="A picture containing text, tableware, vector graphics, plate&#10;&#10;Description automatically generated">
            <a:extLst>
              <a:ext uri="{FF2B5EF4-FFF2-40B4-BE49-F238E27FC236}">
                <a16:creationId xmlns:a16="http://schemas.microsoft.com/office/drawing/2014/main" id="{C1CB8E25-5FD2-4C91-90D9-433D5507C9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084" y="5852402"/>
            <a:ext cx="1128668" cy="674765"/>
          </a:xfrm>
          <a:prstGeom prst="rect">
            <a:avLst/>
          </a:prstGeom>
          <a:noFill/>
        </p:spPr>
      </p:pic>
      <p:pic>
        <p:nvPicPr>
          <p:cNvPr id="9218" name="Picture 2" descr="Shape&#10;&#10;Description automatically generated with low confidence">
            <a:extLst>
              <a:ext uri="{FF2B5EF4-FFF2-40B4-BE49-F238E27FC236}">
                <a16:creationId xmlns:a16="http://schemas.microsoft.com/office/drawing/2014/main" id="{CE387186-4C15-4BB1-8E9B-8FC53D9348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530" y="3793934"/>
            <a:ext cx="1087831" cy="1087831"/>
          </a:xfrm>
          <a:prstGeom prst="rect">
            <a:avLst/>
          </a:prstGeom>
          <a:noFill/>
        </p:spPr>
      </p:pic>
      <p:pic>
        <p:nvPicPr>
          <p:cNvPr id="6" name="Picture 2" descr="Icon&#10;&#10;Description automatically generated">
            <a:extLst>
              <a:ext uri="{FF2B5EF4-FFF2-40B4-BE49-F238E27FC236}">
                <a16:creationId xmlns:a16="http://schemas.microsoft.com/office/drawing/2014/main" id="{5C2239EB-D832-4063-A59C-A3FF5E1B25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3921" y="5064965"/>
            <a:ext cx="1012341" cy="917305"/>
          </a:xfrm>
          <a:prstGeom prst="rect">
            <a:avLst/>
          </a:prstGeom>
          <a:noFill/>
        </p:spPr>
      </p:pic>
    </p:spTree>
    <p:extLst>
      <p:ext uri="{BB962C8B-B14F-4D97-AF65-F5344CB8AC3E}">
        <p14:creationId xmlns:p14="http://schemas.microsoft.com/office/powerpoint/2010/main" val="149978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83EC3C7-BA9C-409F-A727-10B3D6ED9D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6621" y="2854324"/>
            <a:ext cx="1144092" cy="1334774"/>
          </a:xfrm>
          <a:prstGeom prst="rect">
            <a:avLst/>
          </a:prstGeom>
          <a:effectLst>
            <a:outerShdw blurRad="63500" sx="102000" sy="102000" algn="ctr" rotWithShape="0">
              <a:prstClr val="black">
                <a:alpha val="40000"/>
              </a:prstClr>
            </a:outerShdw>
          </a:effectLst>
          <a:scene3d>
            <a:camera prst="orthographicFront">
              <a:rot lat="0" lon="21599987" rev="0"/>
            </a:camera>
            <a:lightRig rig="threePt" dir="t"/>
          </a:scene3d>
          <a:sp3d z="95250"/>
        </p:spPr>
      </p:pic>
      <p:pic>
        <p:nvPicPr>
          <p:cNvPr id="23" name="Graphic 22">
            <a:extLst>
              <a:ext uri="{FF2B5EF4-FFF2-40B4-BE49-F238E27FC236}">
                <a16:creationId xmlns:a16="http://schemas.microsoft.com/office/drawing/2014/main" id="{5DD567AA-8FFA-459E-AB10-38545337E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0987" y="5305855"/>
            <a:ext cx="884698" cy="449722"/>
          </a:xfrm>
          <a:prstGeom prst="rect">
            <a:avLst/>
          </a:prstGeom>
          <a:scene3d>
            <a:camera prst="orthographicFront">
              <a:rot lat="0" lon="21599987" rev="0"/>
            </a:camera>
            <a:lightRig rig="threePt" dir="t"/>
          </a:scene3d>
          <a:sp3d z="95250"/>
        </p:spPr>
      </p:pic>
      <p:cxnSp>
        <p:nvCxnSpPr>
          <p:cNvPr id="65" name="Straight Arrow Connector 64">
            <a:extLst>
              <a:ext uri="{FF2B5EF4-FFF2-40B4-BE49-F238E27FC236}">
                <a16:creationId xmlns:a16="http://schemas.microsoft.com/office/drawing/2014/main" id="{55FF9484-6869-4CF5-9D3D-5E8697379DAD}"/>
              </a:ext>
            </a:extLst>
          </p:cNvPr>
          <p:cNvCxnSpPr>
            <a:cxnSpLocks/>
          </p:cNvCxnSpPr>
          <p:nvPr/>
        </p:nvCxnSpPr>
        <p:spPr>
          <a:xfrm>
            <a:off x="3310912" y="3373283"/>
            <a:ext cx="1395565" cy="0"/>
          </a:xfrm>
          <a:prstGeom prst="straightConnector1">
            <a:avLst/>
          </a:prstGeom>
          <a:ln w="38100">
            <a:solidFill>
              <a:srgbClr val="2021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052599E-1504-4933-BE17-0171A08C2E3F}"/>
              </a:ext>
            </a:extLst>
          </p:cNvPr>
          <p:cNvGrpSpPr/>
          <p:nvPr/>
        </p:nvGrpSpPr>
        <p:grpSpPr>
          <a:xfrm>
            <a:off x="4050708" y="1307638"/>
            <a:ext cx="598893" cy="679789"/>
            <a:chOff x="2705020" y="1578032"/>
            <a:chExt cx="766022" cy="893692"/>
          </a:xfrm>
        </p:grpSpPr>
        <p:pic>
          <p:nvPicPr>
            <p:cNvPr id="63" name="Graphic 62">
              <a:extLst>
                <a:ext uri="{FF2B5EF4-FFF2-40B4-BE49-F238E27FC236}">
                  <a16:creationId xmlns:a16="http://schemas.microsoft.com/office/drawing/2014/main" id="{F1AE932F-77CD-4F88-ACE6-7524FEDBB2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020" y="1578032"/>
              <a:ext cx="766022" cy="893692"/>
            </a:xfrm>
            <a:prstGeom prst="rect">
              <a:avLst/>
            </a:prstGeom>
          </p:spPr>
        </p:pic>
        <p:pic>
          <p:nvPicPr>
            <p:cNvPr id="6" name="Graphic 5" descr="Magnifying glass with solid fill">
              <a:extLst>
                <a:ext uri="{FF2B5EF4-FFF2-40B4-BE49-F238E27FC236}">
                  <a16:creationId xmlns:a16="http://schemas.microsoft.com/office/drawing/2014/main" id="{C2E9C4F7-424A-4D90-9EDE-7B8DCDF5E9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0553" y="1779182"/>
              <a:ext cx="491392" cy="491392"/>
            </a:xfrm>
            <a:prstGeom prst="rect">
              <a:avLst/>
            </a:prstGeom>
          </p:spPr>
        </p:pic>
      </p:grpSp>
      <p:cxnSp>
        <p:nvCxnSpPr>
          <p:cNvPr id="12" name="Straight Arrow Connector 11">
            <a:extLst>
              <a:ext uri="{FF2B5EF4-FFF2-40B4-BE49-F238E27FC236}">
                <a16:creationId xmlns:a16="http://schemas.microsoft.com/office/drawing/2014/main" id="{2FDDADBF-2D8B-4BB0-B2C2-58D77D2F2DF2}"/>
              </a:ext>
            </a:extLst>
          </p:cNvPr>
          <p:cNvCxnSpPr>
            <a:cxnSpLocks/>
          </p:cNvCxnSpPr>
          <p:nvPr/>
        </p:nvCxnSpPr>
        <p:spPr>
          <a:xfrm flipV="1">
            <a:off x="5398666" y="1571590"/>
            <a:ext cx="0" cy="120018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9B96D2-BC80-4E13-B21C-026DDADE8927}"/>
              </a:ext>
            </a:extLst>
          </p:cNvPr>
          <p:cNvSpPr txBox="1"/>
          <p:nvPr/>
        </p:nvSpPr>
        <p:spPr>
          <a:xfrm>
            <a:off x="4706477" y="5820302"/>
            <a:ext cx="145345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Pub/Sub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message broker</a:t>
            </a:r>
          </a:p>
        </p:txBody>
      </p:sp>
      <p:sp>
        <p:nvSpPr>
          <p:cNvPr id="30" name="TextBox 29">
            <a:extLst>
              <a:ext uri="{FF2B5EF4-FFF2-40B4-BE49-F238E27FC236}">
                <a16:creationId xmlns:a16="http://schemas.microsoft.com/office/drawing/2014/main" id="{EA1E8666-9736-470E-BC54-4862A25C756D}"/>
              </a:ext>
            </a:extLst>
          </p:cNvPr>
          <p:cNvSpPr txBox="1"/>
          <p:nvPr/>
        </p:nvSpPr>
        <p:spPr>
          <a:xfrm>
            <a:off x="3191906" y="1460955"/>
            <a:ext cx="145345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Discovery</a:t>
            </a:r>
          </a:p>
        </p:txBody>
      </p:sp>
      <p:grpSp>
        <p:nvGrpSpPr>
          <p:cNvPr id="84" name="Group 83">
            <a:extLst>
              <a:ext uri="{FF2B5EF4-FFF2-40B4-BE49-F238E27FC236}">
                <a16:creationId xmlns:a16="http://schemas.microsoft.com/office/drawing/2014/main" id="{EFF2D679-EF5F-47D5-B176-14BD7BB7BEAC}"/>
              </a:ext>
            </a:extLst>
          </p:cNvPr>
          <p:cNvGrpSpPr/>
          <p:nvPr/>
        </p:nvGrpSpPr>
        <p:grpSpPr>
          <a:xfrm>
            <a:off x="5512533" y="1833889"/>
            <a:ext cx="595142" cy="739392"/>
            <a:chOff x="5464767" y="1940321"/>
            <a:chExt cx="595142" cy="739392"/>
          </a:xfrm>
        </p:grpSpPr>
        <p:pic>
          <p:nvPicPr>
            <p:cNvPr id="49" name="Picture 48">
              <a:extLst>
                <a:ext uri="{FF2B5EF4-FFF2-40B4-BE49-F238E27FC236}">
                  <a16:creationId xmlns:a16="http://schemas.microsoft.com/office/drawing/2014/main" id="{04702FD5-A361-419D-B706-AAF03B3DA2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5819" y="1940321"/>
              <a:ext cx="428685" cy="523948"/>
            </a:xfrm>
            <a:prstGeom prst="rect">
              <a:avLst/>
            </a:prstGeom>
          </p:spPr>
        </p:pic>
        <p:sp>
          <p:nvSpPr>
            <p:cNvPr id="51" name="TextBox 50">
              <a:extLst>
                <a:ext uri="{FF2B5EF4-FFF2-40B4-BE49-F238E27FC236}">
                  <a16:creationId xmlns:a16="http://schemas.microsoft.com/office/drawing/2014/main" id="{2954D637-D41B-4F28-86B1-BE4C4EDB9302}"/>
                </a:ext>
              </a:extLst>
            </p:cNvPr>
            <p:cNvSpPr txBox="1"/>
            <p:nvPr/>
          </p:nvSpPr>
          <p:spPr>
            <a:xfrm>
              <a:off x="5464767" y="2464269"/>
              <a:ext cx="59514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mTLS</a:t>
              </a:r>
            </a:p>
          </p:txBody>
        </p:sp>
      </p:grpSp>
      <p:grpSp>
        <p:nvGrpSpPr>
          <p:cNvPr id="46" name="Group 45">
            <a:extLst>
              <a:ext uri="{FF2B5EF4-FFF2-40B4-BE49-F238E27FC236}">
                <a16:creationId xmlns:a16="http://schemas.microsoft.com/office/drawing/2014/main" id="{0EBDA5BA-93A1-4A2B-8100-A2404294C5A2}"/>
              </a:ext>
            </a:extLst>
          </p:cNvPr>
          <p:cNvGrpSpPr/>
          <p:nvPr/>
        </p:nvGrpSpPr>
        <p:grpSpPr>
          <a:xfrm>
            <a:off x="3541660" y="3521712"/>
            <a:ext cx="882452" cy="399798"/>
            <a:chOff x="3564220" y="3869717"/>
            <a:chExt cx="882452" cy="399798"/>
          </a:xfrm>
        </p:grpSpPr>
        <p:sp>
          <p:nvSpPr>
            <p:cNvPr id="14" name="Oval 13">
              <a:extLst>
                <a:ext uri="{FF2B5EF4-FFF2-40B4-BE49-F238E27FC236}">
                  <a16:creationId xmlns:a16="http://schemas.microsoft.com/office/drawing/2014/main" id="{42CF904F-A191-43B5-B36E-999862BC8FF7}"/>
                </a:ext>
              </a:extLst>
            </p:cNvPr>
            <p:cNvSpPr/>
            <p:nvPr/>
          </p:nvSpPr>
          <p:spPr bwMode="auto">
            <a:xfrm>
              <a:off x="3564220" y="3869717"/>
              <a:ext cx="386203" cy="399798"/>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3CE3C2C4-7DB4-46DA-9ECE-740397C8D0AA}"/>
                </a:ext>
              </a:extLst>
            </p:cNvPr>
            <p:cNvSpPr txBox="1"/>
            <p:nvPr/>
          </p:nvSpPr>
          <p:spPr>
            <a:xfrm>
              <a:off x="3950422" y="3966680"/>
              <a:ext cx="49625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JWT</a:t>
              </a:r>
            </a:p>
          </p:txBody>
        </p:sp>
        <p:pic>
          <p:nvPicPr>
            <p:cNvPr id="5" name="Graphic 4">
              <a:extLst>
                <a:ext uri="{FF2B5EF4-FFF2-40B4-BE49-F238E27FC236}">
                  <a16:creationId xmlns:a16="http://schemas.microsoft.com/office/drawing/2014/main" id="{C160DDFC-BA5D-4F0F-A153-221111BC5E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0670" y="3904185"/>
              <a:ext cx="333302" cy="333302"/>
            </a:xfrm>
            <a:prstGeom prst="rect">
              <a:avLst/>
            </a:prstGeom>
          </p:spPr>
        </p:pic>
      </p:grpSp>
      <p:grpSp>
        <p:nvGrpSpPr>
          <p:cNvPr id="68" name="Group 67">
            <a:extLst>
              <a:ext uri="{FF2B5EF4-FFF2-40B4-BE49-F238E27FC236}">
                <a16:creationId xmlns:a16="http://schemas.microsoft.com/office/drawing/2014/main" id="{94D5DB55-9F74-4A04-879D-07A6B0F73B9C}"/>
              </a:ext>
            </a:extLst>
          </p:cNvPr>
          <p:cNvGrpSpPr/>
          <p:nvPr/>
        </p:nvGrpSpPr>
        <p:grpSpPr>
          <a:xfrm>
            <a:off x="5046155" y="269873"/>
            <a:ext cx="2614660" cy="1612509"/>
            <a:chOff x="5046155" y="269873"/>
            <a:chExt cx="2614660" cy="1612509"/>
          </a:xfrm>
        </p:grpSpPr>
        <p:pic>
          <p:nvPicPr>
            <p:cNvPr id="11" name="Graphic 10">
              <a:extLst>
                <a:ext uri="{FF2B5EF4-FFF2-40B4-BE49-F238E27FC236}">
                  <a16:creationId xmlns:a16="http://schemas.microsoft.com/office/drawing/2014/main" id="{88C2E774-C9E4-47B9-9A15-3C192427C0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6155" y="676051"/>
              <a:ext cx="705023" cy="822527"/>
            </a:xfrm>
            <a:prstGeom prst="rect">
              <a:avLst/>
            </a:prstGeom>
            <a:effectLst>
              <a:outerShdw blurRad="63500" sx="102000" sy="102000" algn="ctr" rotWithShape="0">
                <a:prstClr val="black">
                  <a:alpha val="40000"/>
                </a:prstClr>
              </a:outerShdw>
            </a:effectLst>
            <a:scene3d>
              <a:camera prst="orthographicFront">
                <a:rot lat="0" lon="21599987" rev="0"/>
              </a:camera>
              <a:lightRig rig="threePt" dir="t"/>
            </a:scene3d>
            <a:sp3d z="95250"/>
          </p:spPr>
        </p:pic>
        <p:pic>
          <p:nvPicPr>
            <p:cNvPr id="61" name="Graphic 60">
              <a:extLst>
                <a:ext uri="{FF2B5EF4-FFF2-40B4-BE49-F238E27FC236}">
                  <a16:creationId xmlns:a16="http://schemas.microsoft.com/office/drawing/2014/main" id="{430AB696-0A6A-4D6B-B679-C78BECDDE2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8665" y="269873"/>
              <a:ext cx="1382150" cy="1612509"/>
            </a:xfrm>
            <a:prstGeom prst="rect">
              <a:avLst/>
            </a:prstGeom>
            <a:scene3d>
              <a:camera prst="orthographicFront">
                <a:rot lat="0" lon="21599987" rev="0"/>
              </a:camera>
              <a:lightRig rig="threePt" dir="t"/>
            </a:scene3d>
            <a:sp3d z="95250"/>
          </p:spPr>
        </p:pic>
        <p:cxnSp>
          <p:nvCxnSpPr>
            <p:cNvPr id="60" name="Straight Arrow Connector 59">
              <a:extLst>
                <a:ext uri="{FF2B5EF4-FFF2-40B4-BE49-F238E27FC236}">
                  <a16:creationId xmlns:a16="http://schemas.microsoft.com/office/drawing/2014/main" id="{E53CF033-7F4E-4770-B552-B7A1611893CC}"/>
                </a:ext>
              </a:extLst>
            </p:cNvPr>
            <p:cNvCxnSpPr>
              <a:cxnSpLocks/>
            </p:cNvCxnSpPr>
            <p:nvPr/>
          </p:nvCxnSpPr>
          <p:spPr>
            <a:xfrm>
              <a:off x="5770161" y="1087314"/>
              <a:ext cx="478239" cy="0"/>
            </a:xfrm>
            <a:prstGeom prst="straightConnector1">
              <a:avLst/>
            </a:prstGeom>
            <a:ln w="38100">
              <a:solidFill>
                <a:srgbClr val="2021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F0DCABB-77CA-42CD-988D-73D3D41E336A}"/>
              </a:ext>
            </a:extLst>
          </p:cNvPr>
          <p:cNvGrpSpPr/>
          <p:nvPr/>
        </p:nvGrpSpPr>
        <p:grpSpPr>
          <a:xfrm>
            <a:off x="7206871" y="4794248"/>
            <a:ext cx="2614660" cy="1612509"/>
            <a:chOff x="5046155" y="269873"/>
            <a:chExt cx="2614660" cy="1612509"/>
          </a:xfrm>
        </p:grpSpPr>
        <p:pic>
          <p:nvPicPr>
            <p:cNvPr id="70" name="Graphic 69">
              <a:extLst>
                <a:ext uri="{FF2B5EF4-FFF2-40B4-BE49-F238E27FC236}">
                  <a16:creationId xmlns:a16="http://schemas.microsoft.com/office/drawing/2014/main" id="{EBDAA85D-640D-4855-ACCD-99471C4E6A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6155" y="676051"/>
              <a:ext cx="705023" cy="822527"/>
            </a:xfrm>
            <a:prstGeom prst="rect">
              <a:avLst/>
            </a:prstGeom>
            <a:effectLst>
              <a:outerShdw blurRad="63500" sx="102000" sy="102000" algn="ctr" rotWithShape="0">
                <a:prstClr val="black">
                  <a:alpha val="40000"/>
                </a:prstClr>
              </a:outerShdw>
            </a:effectLst>
            <a:scene3d>
              <a:camera prst="orthographicFront">
                <a:rot lat="0" lon="21599987" rev="0"/>
              </a:camera>
              <a:lightRig rig="threePt" dir="t"/>
            </a:scene3d>
            <a:sp3d z="95250"/>
          </p:spPr>
        </p:pic>
        <p:pic>
          <p:nvPicPr>
            <p:cNvPr id="71" name="Graphic 70">
              <a:extLst>
                <a:ext uri="{FF2B5EF4-FFF2-40B4-BE49-F238E27FC236}">
                  <a16:creationId xmlns:a16="http://schemas.microsoft.com/office/drawing/2014/main" id="{8230D1C1-EC57-411A-8FED-FD5F896205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78665" y="269873"/>
              <a:ext cx="1382150" cy="1612509"/>
            </a:xfrm>
            <a:prstGeom prst="rect">
              <a:avLst/>
            </a:prstGeom>
            <a:scene3d>
              <a:camera prst="orthographicFront">
                <a:rot lat="0" lon="21599987" rev="0"/>
              </a:camera>
              <a:lightRig rig="threePt" dir="t"/>
            </a:scene3d>
            <a:sp3d z="95250"/>
          </p:spPr>
        </p:pic>
        <p:cxnSp>
          <p:nvCxnSpPr>
            <p:cNvPr id="72" name="Straight Arrow Connector 71">
              <a:extLst>
                <a:ext uri="{FF2B5EF4-FFF2-40B4-BE49-F238E27FC236}">
                  <a16:creationId xmlns:a16="http://schemas.microsoft.com/office/drawing/2014/main" id="{E7A21037-7EE9-4535-88EA-00EE8723E5DB}"/>
                </a:ext>
              </a:extLst>
            </p:cNvPr>
            <p:cNvCxnSpPr>
              <a:cxnSpLocks/>
            </p:cNvCxnSpPr>
            <p:nvPr/>
          </p:nvCxnSpPr>
          <p:spPr>
            <a:xfrm>
              <a:off x="5770161" y="1087314"/>
              <a:ext cx="478239" cy="0"/>
            </a:xfrm>
            <a:prstGeom prst="straightConnector1">
              <a:avLst/>
            </a:prstGeom>
            <a:ln w="38100">
              <a:solidFill>
                <a:srgbClr val="2021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2FC692B6-A794-4205-A1A4-C4869B68121D}"/>
              </a:ext>
            </a:extLst>
          </p:cNvPr>
          <p:cNvCxnSpPr>
            <a:cxnSpLocks/>
          </p:cNvCxnSpPr>
          <p:nvPr/>
        </p:nvCxnSpPr>
        <p:spPr>
          <a:xfrm flipV="1">
            <a:off x="5398666" y="4249859"/>
            <a:ext cx="0" cy="950567"/>
          </a:xfrm>
          <a:prstGeom prst="straightConnector1">
            <a:avLst/>
          </a:prstGeom>
          <a:ln w="38100">
            <a:solidFill>
              <a:srgbClr val="20219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A65CD17-D7C5-4F61-BDCA-D344046F3408}"/>
              </a:ext>
            </a:extLst>
          </p:cNvPr>
          <p:cNvSpPr txBox="1"/>
          <p:nvPr/>
        </p:nvSpPr>
        <p:spPr>
          <a:xfrm>
            <a:off x="4586700" y="4569163"/>
            <a:ext cx="76562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Publish</a:t>
            </a:r>
          </a:p>
        </p:txBody>
      </p:sp>
      <p:cxnSp>
        <p:nvCxnSpPr>
          <p:cNvPr id="17" name="Straight Arrow Connector 16">
            <a:extLst>
              <a:ext uri="{FF2B5EF4-FFF2-40B4-BE49-F238E27FC236}">
                <a16:creationId xmlns:a16="http://schemas.microsoft.com/office/drawing/2014/main" id="{BED21C9C-DA14-4B0E-893C-1FAA1FE6F759}"/>
              </a:ext>
            </a:extLst>
          </p:cNvPr>
          <p:cNvCxnSpPr>
            <a:cxnSpLocks/>
          </p:cNvCxnSpPr>
          <p:nvPr/>
        </p:nvCxnSpPr>
        <p:spPr>
          <a:xfrm flipH="1">
            <a:off x="5984504" y="5611689"/>
            <a:ext cx="1092571" cy="1"/>
          </a:xfrm>
          <a:prstGeom prst="straightConnector1">
            <a:avLst/>
          </a:prstGeom>
          <a:ln w="38100">
            <a:solidFill>
              <a:srgbClr val="20219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BD85CF-5984-4A20-AB19-EF4ACC16E6DD}"/>
              </a:ext>
            </a:extLst>
          </p:cNvPr>
          <p:cNvSpPr txBox="1"/>
          <p:nvPr/>
        </p:nvSpPr>
        <p:spPr>
          <a:xfrm>
            <a:off x="5998777" y="5291939"/>
            <a:ext cx="93613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Subscribe</a:t>
            </a:r>
          </a:p>
        </p:txBody>
      </p:sp>
      <p:cxnSp>
        <p:nvCxnSpPr>
          <p:cNvPr id="26" name="Straight Arrow Connector 25">
            <a:extLst>
              <a:ext uri="{FF2B5EF4-FFF2-40B4-BE49-F238E27FC236}">
                <a16:creationId xmlns:a16="http://schemas.microsoft.com/office/drawing/2014/main" id="{21B28CF8-5EF0-4AC5-8F39-4B2C5A98A6AE}"/>
              </a:ext>
            </a:extLst>
          </p:cNvPr>
          <p:cNvCxnSpPr>
            <a:cxnSpLocks/>
          </p:cNvCxnSpPr>
          <p:nvPr/>
        </p:nvCxnSpPr>
        <p:spPr>
          <a:xfrm flipH="1">
            <a:off x="6032270" y="3521711"/>
            <a:ext cx="3360315" cy="0"/>
          </a:xfrm>
          <a:prstGeom prst="straightConnector1">
            <a:avLst/>
          </a:prstGeom>
          <a:ln w="3810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9F8F018-67E6-4EB4-8F4D-E1E3950E838C}"/>
              </a:ext>
            </a:extLst>
          </p:cNvPr>
          <p:cNvSpPr txBox="1"/>
          <p:nvPr/>
        </p:nvSpPr>
        <p:spPr>
          <a:xfrm>
            <a:off x="6899854" y="3237797"/>
            <a:ext cx="195932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Traces, Logs, Metrics</a:t>
            </a:r>
          </a:p>
        </p:txBody>
      </p:sp>
      <p:sp>
        <p:nvSpPr>
          <p:cNvPr id="35" name="TextBox 34">
            <a:extLst>
              <a:ext uri="{FF2B5EF4-FFF2-40B4-BE49-F238E27FC236}">
                <a16:creationId xmlns:a16="http://schemas.microsoft.com/office/drawing/2014/main" id="{53DD81E3-8922-4945-A914-C8383073C7E2}"/>
              </a:ext>
            </a:extLst>
          </p:cNvPr>
          <p:cNvSpPr txBox="1"/>
          <p:nvPr/>
        </p:nvSpPr>
        <p:spPr>
          <a:xfrm>
            <a:off x="6305550" y="2971800"/>
            <a:ext cx="914400" cy="9144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4AE1EBE4-5E08-4C37-8D60-624D0352B140}"/>
              </a:ext>
            </a:extLst>
          </p:cNvPr>
          <p:cNvSpPr txBox="1"/>
          <p:nvPr/>
        </p:nvSpPr>
        <p:spPr>
          <a:xfrm>
            <a:off x="8644275" y="536458"/>
            <a:ext cx="3022613"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02192"/>
                </a:solidFill>
                <a:effectLst/>
                <a:uLnTx/>
                <a:uFillTx/>
                <a:latin typeface="Segoe UI Semibold"/>
                <a:ea typeface="+mn-ea"/>
                <a:cs typeface="+mn-cs"/>
              </a:rPr>
              <a:t>Service Invocation</a:t>
            </a:r>
          </a:p>
        </p:txBody>
      </p:sp>
      <p:sp>
        <p:nvSpPr>
          <p:cNvPr id="52" name="TextBox 51">
            <a:extLst>
              <a:ext uri="{FF2B5EF4-FFF2-40B4-BE49-F238E27FC236}">
                <a16:creationId xmlns:a16="http://schemas.microsoft.com/office/drawing/2014/main" id="{5F51F8A5-EBD2-482C-8178-91EA1D0DDB56}"/>
              </a:ext>
            </a:extLst>
          </p:cNvPr>
          <p:cNvSpPr txBox="1"/>
          <p:nvPr/>
        </p:nvSpPr>
        <p:spPr>
          <a:xfrm>
            <a:off x="2002469" y="5080828"/>
            <a:ext cx="3022613"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202192"/>
                </a:solidFill>
                <a:effectLst/>
                <a:uLnTx/>
                <a:uFillTx/>
                <a:latin typeface="Segoe UI Semibold"/>
                <a:ea typeface="+mn-ea"/>
                <a:cs typeface="+mn-cs"/>
              </a:rPr>
              <a:t>Pub/Sub Messaging</a:t>
            </a:r>
          </a:p>
        </p:txBody>
      </p:sp>
      <p:pic>
        <p:nvPicPr>
          <p:cNvPr id="57" name="Picture 2">
            <a:extLst>
              <a:ext uri="{FF2B5EF4-FFF2-40B4-BE49-F238E27FC236}">
                <a16:creationId xmlns:a16="http://schemas.microsoft.com/office/drawing/2014/main" id="{F72BE3A4-A70A-4F5B-85A7-FD458A30B6C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8039" b="-8039"/>
          <a:stretch/>
        </p:blipFill>
        <p:spPr bwMode="auto">
          <a:xfrm>
            <a:off x="6706071" y="3598884"/>
            <a:ext cx="415012" cy="481736"/>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481FBF6-E358-485E-B6FE-7A3DC5CE5321}"/>
              </a:ext>
            </a:extLst>
          </p:cNvPr>
          <p:cNvGrpSpPr/>
          <p:nvPr/>
        </p:nvGrpSpPr>
        <p:grpSpPr>
          <a:xfrm>
            <a:off x="1555052" y="2482486"/>
            <a:ext cx="1755860" cy="2048502"/>
            <a:chOff x="1859852" y="2482486"/>
            <a:chExt cx="1755860" cy="2048502"/>
          </a:xfrm>
        </p:grpSpPr>
        <p:pic>
          <p:nvPicPr>
            <p:cNvPr id="9" name="Graphic 8">
              <a:extLst>
                <a:ext uri="{FF2B5EF4-FFF2-40B4-BE49-F238E27FC236}">
                  <a16:creationId xmlns:a16="http://schemas.microsoft.com/office/drawing/2014/main" id="{39E9BA89-35A9-414B-ACE9-535B99387F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859852" y="2482486"/>
              <a:ext cx="1755860" cy="2048502"/>
            </a:xfrm>
            <a:prstGeom prst="rect">
              <a:avLst/>
            </a:prstGeom>
            <a:scene3d>
              <a:camera prst="orthographicFront">
                <a:rot lat="0" lon="21599987" rev="0"/>
              </a:camera>
              <a:lightRig rig="threePt" dir="t"/>
            </a:scene3d>
            <a:sp3d z="95250"/>
          </p:spPr>
        </p:pic>
        <p:sp>
          <p:nvSpPr>
            <p:cNvPr id="64" name="TextBox 63">
              <a:extLst>
                <a:ext uri="{FF2B5EF4-FFF2-40B4-BE49-F238E27FC236}">
                  <a16:creationId xmlns:a16="http://schemas.microsoft.com/office/drawing/2014/main" id="{5DF359E5-A4D0-4F57-BE04-1A945CB8ED3E}"/>
                </a:ext>
              </a:extLst>
            </p:cNvPr>
            <p:cNvSpPr txBox="1"/>
            <p:nvPr/>
          </p:nvSpPr>
          <p:spPr>
            <a:xfrm>
              <a:off x="1993040" y="3208817"/>
              <a:ext cx="1393882"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My App</a:t>
              </a:r>
            </a:p>
          </p:txBody>
        </p:sp>
      </p:grpSp>
      <p:sp>
        <p:nvSpPr>
          <p:cNvPr id="67" name="TextBox 66">
            <a:extLst>
              <a:ext uri="{FF2B5EF4-FFF2-40B4-BE49-F238E27FC236}">
                <a16:creationId xmlns:a16="http://schemas.microsoft.com/office/drawing/2014/main" id="{619BA66B-A003-485D-9F85-84959A85CA9A}"/>
              </a:ext>
            </a:extLst>
          </p:cNvPr>
          <p:cNvSpPr txBox="1"/>
          <p:nvPr/>
        </p:nvSpPr>
        <p:spPr>
          <a:xfrm>
            <a:off x="7156114" y="3674061"/>
            <a:ext cx="1311530"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OpenTelemetry</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78" name="TextBox 77">
            <a:extLst>
              <a:ext uri="{FF2B5EF4-FFF2-40B4-BE49-F238E27FC236}">
                <a16:creationId xmlns:a16="http://schemas.microsoft.com/office/drawing/2014/main" id="{578432BE-191A-4041-BE46-37050B4D4547}"/>
              </a:ext>
            </a:extLst>
          </p:cNvPr>
          <p:cNvSpPr txBox="1"/>
          <p:nvPr/>
        </p:nvSpPr>
        <p:spPr>
          <a:xfrm>
            <a:off x="6252929" y="612311"/>
            <a:ext cx="1393882"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Service 1</a:t>
            </a:r>
          </a:p>
        </p:txBody>
      </p:sp>
      <p:sp>
        <p:nvSpPr>
          <p:cNvPr id="80" name="TextBox 79">
            <a:extLst>
              <a:ext uri="{FF2B5EF4-FFF2-40B4-BE49-F238E27FC236}">
                <a16:creationId xmlns:a16="http://schemas.microsoft.com/office/drawing/2014/main" id="{EEE0F11A-1B51-4FEB-8092-0FB8BE3E85E6}"/>
              </a:ext>
            </a:extLst>
          </p:cNvPr>
          <p:cNvSpPr txBox="1"/>
          <p:nvPr/>
        </p:nvSpPr>
        <p:spPr>
          <a:xfrm>
            <a:off x="8409116" y="5143813"/>
            <a:ext cx="1393882"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02192"/>
                </a:solidFill>
                <a:effectLst/>
                <a:uLnTx/>
                <a:uFillTx/>
                <a:latin typeface="Segoe UI Semibold"/>
                <a:ea typeface="+mn-ea"/>
                <a:cs typeface="+mn-cs"/>
              </a:rPr>
              <a:t>Service 2</a:t>
            </a:r>
          </a:p>
        </p:txBody>
      </p:sp>
      <p:sp>
        <p:nvSpPr>
          <p:cNvPr id="82" name="TextBox 81">
            <a:extLst>
              <a:ext uri="{FF2B5EF4-FFF2-40B4-BE49-F238E27FC236}">
                <a16:creationId xmlns:a16="http://schemas.microsoft.com/office/drawing/2014/main" id="{6673F845-085E-4098-92DF-B8F2D2AFD422}"/>
              </a:ext>
            </a:extLst>
          </p:cNvPr>
          <p:cNvSpPr txBox="1"/>
          <p:nvPr/>
        </p:nvSpPr>
        <p:spPr>
          <a:xfrm>
            <a:off x="9499817" y="3951651"/>
            <a:ext cx="131153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Observability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Backend</a:t>
            </a:r>
          </a:p>
        </p:txBody>
      </p:sp>
      <p:sp>
        <p:nvSpPr>
          <p:cNvPr id="87" name="TextBox 86">
            <a:extLst>
              <a:ext uri="{FF2B5EF4-FFF2-40B4-BE49-F238E27FC236}">
                <a16:creationId xmlns:a16="http://schemas.microsoft.com/office/drawing/2014/main" id="{234C9FA2-C238-4737-BE44-E05A14E6A5C3}"/>
              </a:ext>
            </a:extLst>
          </p:cNvPr>
          <p:cNvSpPr txBox="1"/>
          <p:nvPr/>
        </p:nvSpPr>
        <p:spPr>
          <a:xfrm>
            <a:off x="3378528" y="3063258"/>
            <a:ext cx="121734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HTTP or </a:t>
            </a: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gRPC</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cxnSp>
        <p:nvCxnSpPr>
          <p:cNvPr id="92" name="Connector: Elbow 91">
            <a:extLst>
              <a:ext uri="{FF2B5EF4-FFF2-40B4-BE49-F238E27FC236}">
                <a16:creationId xmlns:a16="http://schemas.microsoft.com/office/drawing/2014/main" id="{FC56661F-EA35-4525-ADA2-3DDC893D6A58}"/>
              </a:ext>
            </a:extLst>
          </p:cNvPr>
          <p:cNvCxnSpPr>
            <a:endCxn id="63" idx="2"/>
          </p:cNvCxnSpPr>
          <p:nvPr/>
        </p:nvCxnSpPr>
        <p:spPr>
          <a:xfrm rot="10800000">
            <a:off x="4350156" y="1987428"/>
            <a:ext cx="1048511" cy="457463"/>
          </a:xfrm>
          <a:prstGeom prst="bentConnector2">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314" name="Picture 2" descr="Icon&#10;&#10;Description automatically generated">
            <a:extLst>
              <a:ext uri="{FF2B5EF4-FFF2-40B4-BE49-F238E27FC236}">
                <a16:creationId xmlns:a16="http://schemas.microsoft.com/office/drawing/2014/main" id="{AF4BF18B-24FC-4982-82D1-F93BFC8774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93311" y="4178994"/>
            <a:ext cx="615254" cy="615254"/>
          </a:xfrm>
          <a:prstGeom prst="rect">
            <a:avLst/>
          </a:prstGeom>
          <a:noFill/>
        </p:spPr>
      </p:pic>
      <p:sp>
        <p:nvSpPr>
          <p:cNvPr id="2" name="TextBox 1">
            <a:extLst>
              <a:ext uri="{FF2B5EF4-FFF2-40B4-BE49-F238E27FC236}">
                <a16:creationId xmlns:a16="http://schemas.microsoft.com/office/drawing/2014/main" id="{2768A33C-34F5-430F-AAAE-273136D91AB8}"/>
              </a:ext>
            </a:extLst>
          </p:cNvPr>
          <p:cNvSpPr txBox="1"/>
          <p:nvPr/>
        </p:nvSpPr>
        <p:spPr>
          <a:xfrm>
            <a:off x="5445010" y="4787416"/>
            <a:ext cx="93613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CloudEvent</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4" name="Graphic 3" descr="Eye with solid fill">
            <a:extLst>
              <a:ext uri="{FF2B5EF4-FFF2-40B4-BE49-F238E27FC236}">
                <a16:creationId xmlns:a16="http://schemas.microsoft.com/office/drawing/2014/main" id="{43107ACA-50DC-43E4-BAA3-252DF0FABD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460493" y="2826622"/>
            <a:ext cx="1390179" cy="1390179"/>
          </a:xfrm>
          <a:prstGeom prst="rect">
            <a:avLst/>
          </a:prstGeom>
        </p:spPr>
      </p:pic>
    </p:spTree>
    <p:extLst>
      <p:ext uri="{BB962C8B-B14F-4D97-AF65-F5344CB8AC3E}">
        <p14:creationId xmlns:p14="http://schemas.microsoft.com/office/powerpoint/2010/main" val="16772813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Arrow Connector 85">
            <a:extLst>
              <a:ext uri="{FF2B5EF4-FFF2-40B4-BE49-F238E27FC236}">
                <a16:creationId xmlns:a16="http://schemas.microsoft.com/office/drawing/2014/main" id="{48BAEDBF-69DC-4388-BD02-EBA9F5C7A3C9}"/>
              </a:ext>
            </a:extLst>
          </p:cNvPr>
          <p:cNvCxnSpPr>
            <a:cxnSpLocks/>
          </p:cNvCxnSpPr>
          <p:nvPr/>
        </p:nvCxnSpPr>
        <p:spPr>
          <a:xfrm rot="2694816">
            <a:off x="3800443" y="3172299"/>
            <a:ext cx="0" cy="1074260"/>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0CA5DE8-EF12-4277-B253-102E82290D73}"/>
              </a:ext>
            </a:extLst>
          </p:cNvPr>
          <p:cNvCxnSpPr>
            <a:cxnSpLocks/>
          </p:cNvCxnSpPr>
          <p:nvPr/>
        </p:nvCxnSpPr>
        <p:spPr>
          <a:xfrm rot="2694816" flipV="1">
            <a:off x="4015999" y="3350935"/>
            <a:ext cx="0" cy="1090691"/>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0C78DD3-BE87-490A-8AFF-7EC6FD349895}"/>
              </a:ext>
            </a:extLst>
          </p:cNvPr>
          <p:cNvCxnSpPr>
            <a:cxnSpLocks/>
          </p:cNvCxnSpPr>
          <p:nvPr/>
        </p:nvCxnSpPr>
        <p:spPr>
          <a:xfrm rot="5400000">
            <a:off x="4007062" y="4403719"/>
            <a:ext cx="0" cy="82654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2DC56AB-F1D7-429F-BD09-EE733A7651A1}"/>
              </a:ext>
            </a:extLst>
          </p:cNvPr>
          <p:cNvCxnSpPr>
            <a:cxnSpLocks/>
          </p:cNvCxnSpPr>
          <p:nvPr/>
        </p:nvCxnSpPr>
        <p:spPr>
          <a:xfrm rot="5400000" flipV="1">
            <a:off x="4013384" y="4733404"/>
            <a:ext cx="0" cy="83918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F374807-0DC9-4686-90EC-BAA03A6A6E5E}"/>
              </a:ext>
            </a:extLst>
          </p:cNvPr>
          <p:cNvCxnSpPr>
            <a:cxnSpLocks/>
          </p:cNvCxnSpPr>
          <p:nvPr/>
        </p:nvCxnSpPr>
        <p:spPr>
          <a:xfrm flipH="1" flipV="1">
            <a:off x="2980599" y="2932152"/>
            <a:ext cx="16587" cy="1310387"/>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AB43BB8-9E3E-4C0C-8801-12FE50C505B8}"/>
              </a:ext>
            </a:extLst>
          </p:cNvPr>
          <p:cNvCxnSpPr>
            <a:cxnSpLocks/>
          </p:cNvCxnSpPr>
          <p:nvPr/>
        </p:nvCxnSpPr>
        <p:spPr>
          <a:xfrm flipH="1">
            <a:off x="5069690" y="3621905"/>
            <a:ext cx="1" cy="660575"/>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D7DF5850-F55A-47A0-A1BE-1420E26DC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250" y="4361469"/>
            <a:ext cx="1076241" cy="1226294"/>
          </a:xfrm>
          <a:prstGeom prst="rect">
            <a:avLst/>
          </a:prstGeom>
        </p:spPr>
      </p:pic>
      <p:pic>
        <p:nvPicPr>
          <p:cNvPr id="71" name="Graphic 70">
            <a:extLst>
              <a:ext uri="{FF2B5EF4-FFF2-40B4-BE49-F238E27FC236}">
                <a16:creationId xmlns:a16="http://schemas.microsoft.com/office/drawing/2014/main" id="{AA33E60B-DB22-492D-8489-85215F9F06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5761" y="2329656"/>
            <a:ext cx="1076241" cy="1226294"/>
          </a:xfrm>
          <a:prstGeom prst="rect">
            <a:avLst/>
          </a:prstGeom>
        </p:spPr>
      </p:pic>
      <p:sp>
        <p:nvSpPr>
          <p:cNvPr id="126" name="TextBox 125">
            <a:extLst>
              <a:ext uri="{FF2B5EF4-FFF2-40B4-BE49-F238E27FC236}">
                <a16:creationId xmlns:a16="http://schemas.microsoft.com/office/drawing/2014/main" id="{3BBA3707-FB2E-44EA-BAEC-98F7D2DCFEA7}"/>
              </a:ext>
            </a:extLst>
          </p:cNvPr>
          <p:cNvSpPr txBox="1"/>
          <p:nvPr/>
        </p:nvSpPr>
        <p:spPr>
          <a:xfrm>
            <a:off x="4726963" y="2694877"/>
            <a:ext cx="65876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rgbClr val="000000"/>
                </a:solidFill>
                <a:effectLst/>
                <a:uLnTx/>
                <a:uFillTx/>
                <a:latin typeface="Segoe UI"/>
                <a:ea typeface="+mn-ea"/>
                <a:cs typeface="+mn-cs"/>
              </a:rPr>
              <a:t>v1</a:t>
            </a:r>
          </a:p>
        </p:txBody>
      </p:sp>
      <p:sp>
        <p:nvSpPr>
          <p:cNvPr id="128" name="TextBox 127">
            <a:extLst>
              <a:ext uri="{FF2B5EF4-FFF2-40B4-BE49-F238E27FC236}">
                <a16:creationId xmlns:a16="http://schemas.microsoft.com/office/drawing/2014/main" id="{64DE6629-795A-4E72-8D16-4D7856B46D2F}"/>
              </a:ext>
            </a:extLst>
          </p:cNvPr>
          <p:cNvSpPr txBox="1"/>
          <p:nvPr/>
        </p:nvSpPr>
        <p:spPr>
          <a:xfrm>
            <a:off x="2651215" y="4761515"/>
            <a:ext cx="65876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v1</a:t>
            </a:r>
          </a:p>
        </p:txBody>
      </p:sp>
      <p:sp>
        <p:nvSpPr>
          <p:cNvPr id="65" name="TextBox 64">
            <a:extLst>
              <a:ext uri="{FF2B5EF4-FFF2-40B4-BE49-F238E27FC236}">
                <a16:creationId xmlns:a16="http://schemas.microsoft.com/office/drawing/2014/main" id="{639E82A7-8749-4A12-AA0C-220F69F85DCF}"/>
              </a:ext>
            </a:extLst>
          </p:cNvPr>
          <p:cNvSpPr txBox="1"/>
          <p:nvPr/>
        </p:nvSpPr>
        <p:spPr>
          <a:xfrm>
            <a:off x="2715554" y="1948180"/>
            <a:ext cx="658764"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69" name="Graphic 68">
            <a:extLst>
              <a:ext uri="{FF2B5EF4-FFF2-40B4-BE49-F238E27FC236}">
                <a16:creationId xmlns:a16="http://schemas.microsoft.com/office/drawing/2014/main" id="{E7AF29E0-5F01-4865-AE61-4A4C5EA4A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1217" y="1586927"/>
            <a:ext cx="1076241" cy="1226294"/>
          </a:xfrm>
          <a:prstGeom prst="rect">
            <a:avLst/>
          </a:prstGeom>
        </p:spPr>
      </p:pic>
      <p:sp>
        <p:nvSpPr>
          <p:cNvPr id="73" name="TextBox 72">
            <a:extLst>
              <a:ext uri="{FF2B5EF4-FFF2-40B4-BE49-F238E27FC236}">
                <a16:creationId xmlns:a16="http://schemas.microsoft.com/office/drawing/2014/main" id="{91ABB85C-CAE8-4947-995F-DFDEFF31A147}"/>
              </a:ext>
            </a:extLst>
          </p:cNvPr>
          <p:cNvSpPr txBox="1"/>
          <p:nvPr/>
        </p:nvSpPr>
        <p:spPr>
          <a:xfrm>
            <a:off x="2633527" y="1917402"/>
            <a:ext cx="7942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Segoe UI"/>
                <a:ea typeface="+mn-ea"/>
                <a:cs typeface="+mn-cs"/>
              </a:rPr>
              <a:t>Service 1</a:t>
            </a:r>
          </a:p>
        </p:txBody>
      </p:sp>
      <p:cxnSp>
        <p:nvCxnSpPr>
          <p:cNvPr id="3" name="Straight Arrow Connector 2">
            <a:extLst>
              <a:ext uri="{FF2B5EF4-FFF2-40B4-BE49-F238E27FC236}">
                <a16:creationId xmlns:a16="http://schemas.microsoft.com/office/drawing/2014/main" id="{4E777F25-AAE1-4F1B-922A-BB7287305024}"/>
              </a:ext>
            </a:extLst>
          </p:cNvPr>
          <p:cNvCxnSpPr>
            <a:cxnSpLocks/>
          </p:cNvCxnSpPr>
          <p:nvPr/>
        </p:nvCxnSpPr>
        <p:spPr>
          <a:xfrm>
            <a:off x="5710149" y="2942803"/>
            <a:ext cx="681598" cy="0"/>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ADD9D66-0418-40C6-BD1E-A874A2288961}"/>
              </a:ext>
            </a:extLst>
          </p:cNvPr>
          <p:cNvGrpSpPr/>
          <p:nvPr/>
        </p:nvGrpSpPr>
        <p:grpSpPr>
          <a:xfrm>
            <a:off x="8474159" y="1468583"/>
            <a:ext cx="1076241" cy="1226294"/>
            <a:chOff x="4754973" y="4470644"/>
            <a:chExt cx="833719" cy="961946"/>
          </a:xfrm>
        </p:grpSpPr>
        <p:sp>
          <p:nvSpPr>
            <p:cNvPr id="46" name="TextBox 45">
              <a:extLst>
                <a:ext uri="{FF2B5EF4-FFF2-40B4-BE49-F238E27FC236}">
                  <a16:creationId xmlns:a16="http://schemas.microsoft.com/office/drawing/2014/main" id="{2033C1E1-FE4A-4A78-9FF3-C832175D03ED}"/>
                </a:ext>
              </a:extLst>
            </p:cNvPr>
            <p:cNvSpPr txBox="1"/>
            <p:nvPr/>
          </p:nvSpPr>
          <p:spPr>
            <a:xfrm>
              <a:off x="4921011" y="4754023"/>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47" name="Graphic 46">
              <a:extLst>
                <a:ext uri="{FF2B5EF4-FFF2-40B4-BE49-F238E27FC236}">
                  <a16:creationId xmlns:a16="http://schemas.microsoft.com/office/drawing/2014/main" id="{DCB50389-226E-4A93-8F1A-5A7E89A1A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48" name="TextBox 47">
              <a:extLst>
                <a:ext uri="{FF2B5EF4-FFF2-40B4-BE49-F238E27FC236}">
                  <a16:creationId xmlns:a16="http://schemas.microsoft.com/office/drawing/2014/main" id="{01125640-73E2-495E-B6D6-F8951A9F1817}"/>
                </a:ext>
              </a:extLst>
            </p:cNvPr>
            <p:cNvSpPr txBox="1"/>
            <p:nvPr/>
          </p:nvSpPr>
          <p:spPr>
            <a:xfrm>
              <a:off x="4927728" y="4765037"/>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v2</a:t>
              </a:r>
            </a:p>
          </p:txBody>
        </p:sp>
      </p:grpSp>
      <p:grpSp>
        <p:nvGrpSpPr>
          <p:cNvPr id="49" name="Group 48">
            <a:extLst>
              <a:ext uri="{FF2B5EF4-FFF2-40B4-BE49-F238E27FC236}">
                <a16:creationId xmlns:a16="http://schemas.microsoft.com/office/drawing/2014/main" id="{A16B26DC-9B8A-466D-A078-47B2615FFB33}"/>
              </a:ext>
            </a:extLst>
          </p:cNvPr>
          <p:cNvGrpSpPr/>
          <p:nvPr/>
        </p:nvGrpSpPr>
        <p:grpSpPr>
          <a:xfrm>
            <a:off x="8474157" y="3056131"/>
            <a:ext cx="1076241" cy="1226294"/>
            <a:chOff x="4754973" y="4470644"/>
            <a:chExt cx="833719" cy="961946"/>
          </a:xfrm>
        </p:grpSpPr>
        <p:sp>
          <p:nvSpPr>
            <p:cNvPr id="50" name="TextBox 49">
              <a:extLst>
                <a:ext uri="{FF2B5EF4-FFF2-40B4-BE49-F238E27FC236}">
                  <a16:creationId xmlns:a16="http://schemas.microsoft.com/office/drawing/2014/main" id="{9B39265A-DEAC-48A2-96DF-373CCD664AFE}"/>
                </a:ext>
              </a:extLst>
            </p:cNvPr>
            <p:cNvSpPr txBox="1"/>
            <p:nvPr/>
          </p:nvSpPr>
          <p:spPr>
            <a:xfrm>
              <a:off x="4921011" y="4754023"/>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51" name="Graphic 50">
              <a:extLst>
                <a:ext uri="{FF2B5EF4-FFF2-40B4-BE49-F238E27FC236}">
                  <a16:creationId xmlns:a16="http://schemas.microsoft.com/office/drawing/2014/main" id="{AD25B0F3-B479-4206-8A26-66525B51B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52" name="TextBox 51">
              <a:extLst>
                <a:ext uri="{FF2B5EF4-FFF2-40B4-BE49-F238E27FC236}">
                  <a16:creationId xmlns:a16="http://schemas.microsoft.com/office/drawing/2014/main" id="{8DCF2639-306B-4B2D-BD1C-4EC66F0A45A8}"/>
                </a:ext>
              </a:extLst>
            </p:cNvPr>
            <p:cNvSpPr txBox="1"/>
            <p:nvPr/>
          </p:nvSpPr>
          <p:spPr>
            <a:xfrm>
              <a:off x="4927728" y="4765037"/>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v1</a:t>
              </a:r>
            </a:p>
          </p:txBody>
        </p:sp>
      </p:grpSp>
      <p:cxnSp>
        <p:nvCxnSpPr>
          <p:cNvPr id="7" name="Connector: Elbow 6">
            <a:extLst>
              <a:ext uri="{FF2B5EF4-FFF2-40B4-BE49-F238E27FC236}">
                <a16:creationId xmlns:a16="http://schemas.microsoft.com/office/drawing/2014/main" id="{FBCE9E85-BC95-4E51-8F87-9704E1B06EDD}"/>
              </a:ext>
            </a:extLst>
          </p:cNvPr>
          <p:cNvCxnSpPr>
            <a:cxnSpLocks/>
            <a:endCxn id="51" idx="1"/>
          </p:cNvCxnSpPr>
          <p:nvPr/>
        </p:nvCxnSpPr>
        <p:spPr>
          <a:xfrm>
            <a:off x="7327141" y="2930291"/>
            <a:ext cx="1147016" cy="738987"/>
          </a:xfrm>
          <a:prstGeom prst="bentConnector3">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9B6D2E-35B0-4C87-BC62-1BA1E4A90663}"/>
              </a:ext>
            </a:extLst>
          </p:cNvPr>
          <p:cNvCxnSpPr>
            <a:cxnSpLocks/>
            <a:endCxn id="47" idx="1"/>
          </p:cNvCxnSpPr>
          <p:nvPr/>
        </p:nvCxnSpPr>
        <p:spPr>
          <a:xfrm flipV="1">
            <a:off x="7327141" y="2081730"/>
            <a:ext cx="1147017" cy="848561"/>
          </a:xfrm>
          <a:prstGeom prst="bentConnector3">
            <a:avLst>
              <a:gd name="adj1" fmla="val 50000"/>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E052E6C-C508-47AC-BA6E-D89D5A5761A1}"/>
              </a:ext>
            </a:extLst>
          </p:cNvPr>
          <p:cNvGrpSpPr/>
          <p:nvPr/>
        </p:nvGrpSpPr>
        <p:grpSpPr>
          <a:xfrm>
            <a:off x="455258" y="1357540"/>
            <a:ext cx="994006" cy="1437034"/>
            <a:chOff x="4343132" y="675353"/>
            <a:chExt cx="679020" cy="1140575"/>
          </a:xfrm>
        </p:grpSpPr>
        <p:pic>
          <p:nvPicPr>
            <p:cNvPr id="34" name="Graphic 33">
              <a:extLst>
                <a:ext uri="{FF2B5EF4-FFF2-40B4-BE49-F238E27FC236}">
                  <a16:creationId xmlns:a16="http://schemas.microsoft.com/office/drawing/2014/main" id="{D031BF97-31AC-445E-8AD3-A97F7D6F67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3132" y="675353"/>
              <a:ext cx="671904" cy="1140575"/>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D46B3C91-E4A3-4F1E-BF6E-61C2C7C26F30}"/>
                </a:ext>
              </a:extLst>
            </p:cNvPr>
            <p:cNvSpPr txBox="1"/>
            <p:nvPr/>
          </p:nvSpPr>
          <p:spPr>
            <a:xfrm>
              <a:off x="4350249" y="1171799"/>
              <a:ext cx="671903" cy="4885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State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rPr>
                <a:t>Store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576327F4-C2F4-4369-B159-90D7BF530016}"/>
              </a:ext>
            </a:extLst>
          </p:cNvPr>
          <p:cNvSpPr txBox="1"/>
          <p:nvPr/>
        </p:nvSpPr>
        <p:spPr>
          <a:xfrm>
            <a:off x="6063428" y="3433456"/>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Pub/Sub</a:t>
            </a:r>
          </a:p>
        </p:txBody>
      </p:sp>
      <p:cxnSp>
        <p:nvCxnSpPr>
          <p:cNvPr id="8" name="Straight Arrow Connector 7">
            <a:extLst>
              <a:ext uri="{FF2B5EF4-FFF2-40B4-BE49-F238E27FC236}">
                <a16:creationId xmlns:a16="http://schemas.microsoft.com/office/drawing/2014/main" id="{9AF0E560-C981-44AE-9A21-CBD77FABA1CA}"/>
              </a:ext>
            </a:extLst>
          </p:cNvPr>
          <p:cNvCxnSpPr>
            <a:cxnSpLocks/>
          </p:cNvCxnSpPr>
          <p:nvPr/>
        </p:nvCxnSpPr>
        <p:spPr>
          <a:xfrm rot="5400000">
            <a:off x="1957174" y="1587042"/>
            <a:ext cx="0" cy="82654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BD5459-4573-48BF-B445-CCD3559B26A9}"/>
              </a:ext>
            </a:extLst>
          </p:cNvPr>
          <p:cNvCxnSpPr>
            <a:cxnSpLocks/>
          </p:cNvCxnSpPr>
          <p:nvPr/>
        </p:nvCxnSpPr>
        <p:spPr>
          <a:xfrm rot="5400000" flipV="1">
            <a:off x="1963496" y="1916727"/>
            <a:ext cx="0" cy="83918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5BD9849-32CF-4D23-8CEC-1D823454FB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8306" y="2347129"/>
            <a:ext cx="687513" cy="802098"/>
          </a:xfrm>
          <a:prstGeom prst="rect">
            <a:avLst/>
          </a:prstGeom>
          <a:effectLst>
            <a:outerShdw blurRad="63500" sx="102000" sy="102000" algn="ctr" rotWithShape="0">
              <a:prstClr val="black">
                <a:alpha val="40000"/>
              </a:prstClr>
            </a:outerShdw>
          </a:effectLst>
        </p:spPr>
      </p:pic>
      <p:pic>
        <p:nvPicPr>
          <p:cNvPr id="53" name="Graphic 52">
            <a:extLst>
              <a:ext uri="{FF2B5EF4-FFF2-40B4-BE49-F238E27FC236}">
                <a16:creationId xmlns:a16="http://schemas.microsoft.com/office/drawing/2014/main" id="{23508BD1-F8D9-4C71-8270-EA7BBE20DF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15318" y="4761514"/>
            <a:ext cx="1078982" cy="1284900"/>
          </a:xfrm>
          <a:prstGeom prst="rect">
            <a:avLst/>
          </a:prstGeom>
        </p:spPr>
      </p:pic>
      <p:grpSp>
        <p:nvGrpSpPr>
          <p:cNvPr id="12" name="Group 11">
            <a:extLst>
              <a:ext uri="{FF2B5EF4-FFF2-40B4-BE49-F238E27FC236}">
                <a16:creationId xmlns:a16="http://schemas.microsoft.com/office/drawing/2014/main" id="{3E94014D-C286-4872-A9DF-7401C7815208}"/>
              </a:ext>
            </a:extLst>
          </p:cNvPr>
          <p:cNvGrpSpPr/>
          <p:nvPr/>
        </p:nvGrpSpPr>
        <p:grpSpPr>
          <a:xfrm>
            <a:off x="8483926" y="4816990"/>
            <a:ext cx="1078983" cy="1244931"/>
            <a:chOff x="8472785" y="4816990"/>
            <a:chExt cx="1078983" cy="1244931"/>
          </a:xfrm>
        </p:grpSpPr>
        <p:pic>
          <p:nvPicPr>
            <p:cNvPr id="56" name="Graphic 55">
              <a:extLst>
                <a:ext uri="{FF2B5EF4-FFF2-40B4-BE49-F238E27FC236}">
                  <a16:creationId xmlns:a16="http://schemas.microsoft.com/office/drawing/2014/main" id="{E39CBEEF-5924-49D9-AD36-A57D936427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2785" y="4816990"/>
              <a:ext cx="1078983" cy="1244931"/>
            </a:xfrm>
            <a:prstGeom prst="rect">
              <a:avLst/>
            </a:prstGeom>
          </p:spPr>
        </p:pic>
        <p:sp>
          <p:nvSpPr>
            <p:cNvPr id="58" name="TextBox 57">
              <a:extLst>
                <a:ext uri="{FF2B5EF4-FFF2-40B4-BE49-F238E27FC236}">
                  <a16:creationId xmlns:a16="http://schemas.microsoft.com/office/drawing/2014/main" id="{55F866A9-9192-494D-9AB6-A7B34EDF834F}"/>
                </a:ext>
              </a:extLst>
            </p:cNvPr>
            <p:cNvSpPr txBox="1"/>
            <p:nvPr/>
          </p:nvSpPr>
          <p:spPr>
            <a:xfrm>
              <a:off x="8757117" y="5152997"/>
              <a:ext cx="510317"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v2</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grpSp>
      <p:pic>
        <p:nvPicPr>
          <p:cNvPr id="14" name="Graphic 13">
            <a:extLst>
              <a:ext uri="{FF2B5EF4-FFF2-40B4-BE49-F238E27FC236}">
                <a16:creationId xmlns:a16="http://schemas.microsoft.com/office/drawing/2014/main" id="{48C749F6-2CF1-4601-BBFE-5C128C1253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6986" y="5560414"/>
            <a:ext cx="687513" cy="802098"/>
          </a:xfrm>
          <a:prstGeom prst="rect">
            <a:avLst/>
          </a:prstGeom>
          <a:effectLst>
            <a:outerShdw blurRad="63500" sx="102000" sy="102000" algn="ctr" rotWithShape="0">
              <a:prstClr val="black">
                <a:alpha val="40000"/>
              </a:prstClr>
            </a:outerShdw>
          </a:effectLst>
        </p:spPr>
      </p:pic>
      <p:cxnSp>
        <p:nvCxnSpPr>
          <p:cNvPr id="16" name="Connector: Elbow 15">
            <a:extLst>
              <a:ext uri="{FF2B5EF4-FFF2-40B4-BE49-F238E27FC236}">
                <a16:creationId xmlns:a16="http://schemas.microsoft.com/office/drawing/2014/main" id="{9199588D-BE39-4AE7-BCBD-6DBBD4CC464B}"/>
              </a:ext>
            </a:extLst>
          </p:cNvPr>
          <p:cNvCxnSpPr>
            <a:cxnSpLocks/>
            <a:endCxn id="56" idx="1"/>
          </p:cNvCxnSpPr>
          <p:nvPr/>
        </p:nvCxnSpPr>
        <p:spPr>
          <a:xfrm rot="16200000" flipH="1">
            <a:off x="6943108" y="3898638"/>
            <a:ext cx="2498358" cy="583277"/>
          </a:xfrm>
          <a:prstGeom prst="bentConnector2">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2C81252-5D31-47ED-ADA1-6D1F206AD2A6}"/>
              </a:ext>
            </a:extLst>
          </p:cNvPr>
          <p:cNvGrpSpPr/>
          <p:nvPr/>
        </p:nvGrpSpPr>
        <p:grpSpPr>
          <a:xfrm>
            <a:off x="4537850" y="4400261"/>
            <a:ext cx="1076241" cy="1226294"/>
            <a:chOff x="4754973" y="4470644"/>
            <a:chExt cx="833719" cy="961946"/>
          </a:xfrm>
        </p:grpSpPr>
        <p:sp>
          <p:nvSpPr>
            <p:cNvPr id="62" name="TextBox 61">
              <a:extLst>
                <a:ext uri="{FF2B5EF4-FFF2-40B4-BE49-F238E27FC236}">
                  <a16:creationId xmlns:a16="http://schemas.microsoft.com/office/drawing/2014/main" id="{58B00063-4E97-48E0-9513-FFA9FCA09EB6}"/>
                </a:ext>
              </a:extLst>
            </p:cNvPr>
            <p:cNvSpPr txBox="1"/>
            <p:nvPr/>
          </p:nvSpPr>
          <p:spPr>
            <a:xfrm>
              <a:off x="4921011" y="4754023"/>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v2</a:t>
              </a:r>
            </a:p>
          </p:txBody>
        </p:sp>
        <p:pic>
          <p:nvPicPr>
            <p:cNvPr id="63" name="Graphic 62">
              <a:extLst>
                <a:ext uri="{FF2B5EF4-FFF2-40B4-BE49-F238E27FC236}">
                  <a16:creationId xmlns:a16="http://schemas.microsoft.com/office/drawing/2014/main" id="{14FF0C1E-A1AB-44D3-ABD8-5EED6F9819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4973" y="4470644"/>
              <a:ext cx="833719" cy="961946"/>
            </a:xfrm>
            <a:prstGeom prst="rect">
              <a:avLst/>
            </a:prstGeom>
          </p:spPr>
        </p:pic>
        <p:sp>
          <p:nvSpPr>
            <p:cNvPr id="64" name="TextBox 63">
              <a:extLst>
                <a:ext uri="{FF2B5EF4-FFF2-40B4-BE49-F238E27FC236}">
                  <a16:creationId xmlns:a16="http://schemas.microsoft.com/office/drawing/2014/main" id="{445A6B90-AE2B-4BD8-B13D-BB902C02E938}"/>
                </a:ext>
              </a:extLst>
            </p:cNvPr>
            <p:cNvSpPr txBox="1"/>
            <p:nvPr/>
          </p:nvSpPr>
          <p:spPr>
            <a:xfrm>
              <a:off x="4927728" y="4765037"/>
              <a:ext cx="510317" cy="38628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v3</a:t>
              </a:r>
            </a:p>
          </p:txBody>
        </p:sp>
      </p:grpSp>
      <p:pic>
        <p:nvPicPr>
          <p:cNvPr id="66" name="Graphic 65">
            <a:extLst>
              <a:ext uri="{FF2B5EF4-FFF2-40B4-BE49-F238E27FC236}">
                <a16:creationId xmlns:a16="http://schemas.microsoft.com/office/drawing/2014/main" id="{FD2CAA64-3957-47F8-B312-F35D018C38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4538" y="5199751"/>
            <a:ext cx="687513" cy="802098"/>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09682F9D-F700-40AE-98CA-1F7629B12341}"/>
              </a:ext>
            </a:extLst>
          </p:cNvPr>
          <p:cNvSpPr txBox="1"/>
          <p:nvPr/>
        </p:nvSpPr>
        <p:spPr>
          <a:xfrm>
            <a:off x="10357559" y="6208623"/>
            <a:ext cx="19106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Secret Store</a:t>
            </a:r>
          </a:p>
        </p:txBody>
      </p:sp>
      <p:cxnSp>
        <p:nvCxnSpPr>
          <p:cNvPr id="20" name="Straight Arrow Connector 19">
            <a:extLst>
              <a:ext uri="{FF2B5EF4-FFF2-40B4-BE49-F238E27FC236}">
                <a16:creationId xmlns:a16="http://schemas.microsoft.com/office/drawing/2014/main" id="{715D1CF8-EFA3-4B50-A211-95B5BDE4A1A4}"/>
              </a:ext>
            </a:extLst>
          </p:cNvPr>
          <p:cNvCxnSpPr>
            <a:cxnSpLocks/>
          </p:cNvCxnSpPr>
          <p:nvPr/>
        </p:nvCxnSpPr>
        <p:spPr>
          <a:xfrm rot="5400000">
            <a:off x="10166608" y="4828932"/>
            <a:ext cx="0" cy="826543"/>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0ED60A-748F-4F92-B063-07F47AF19640}"/>
              </a:ext>
            </a:extLst>
          </p:cNvPr>
          <p:cNvCxnSpPr>
            <a:cxnSpLocks/>
          </p:cNvCxnSpPr>
          <p:nvPr/>
        </p:nvCxnSpPr>
        <p:spPr>
          <a:xfrm rot="5400000" flipV="1">
            <a:off x="10172930" y="5158617"/>
            <a:ext cx="0" cy="839186"/>
          </a:xfrm>
          <a:prstGeom prst="straightConnector1">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4FD66C8-04E4-44DF-993C-4D40F5B8BC20}"/>
              </a:ext>
            </a:extLst>
          </p:cNvPr>
          <p:cNvCxnSpPr>
            <a:cxnSpLocks/>
            <a:stCxn id="63" idx="3"/>
            <a:endCxn id="6" idx="2"/>
          </p:cNvCxnSpPr>
          <p:nvPr/>
        </p:nvCxnSpPr>
        <p:spPr>
          <a:xfrm flipV="1">
            <a:off x="5614091" y="3741233"/>
            <a:ext cx="1404682" cy="1272175"/>
          </a:xfrm>
          <a:prstGeom prst="bentConnector2">
            <a:avLst/>
          </a:prstGeom>
          <a:ln w="38100">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78354266-EC56-4310-B345-F54169DF68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7224" y="2221258"/>
            <a:ext cx="687513" cy="802098"/>
          </a:xfrm>
          <a:prstGeom prst="rect">
            <a:avLst/>
          </a:prstGeom>
          <a:effectLst>
            <a:outerShdw blurRad="63500" sx="102000" sy="102000" algn="ctr" rotWithShape="0">
              <a:prstClr val="black">
                <a:alpha val="40000"/>
              </a:prstClr>
            </a:outerShdw>
          </a:effectLst>
        </p:spPr>
      </p:pic>
      <p:pic>
        <p:nvPicPr>
          <p:cNvPr id="5" name="Graphic 4">
            <a:extLst>
              <a:ext uri="{FF2B5EF4-FFF2-40B4-BE49-F238E27FC236}">
                <a16:creationId xmlns:a16="http://schemas.microsoft.com/office/drawing/2014/main" id="{D46CE950-5F21-4B37-B78D-2D75B782F6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77378" y="2730235"/>
            <a:ext cx="688573" cy="350025"/>
          </a:xfrm>
          <a:prstGeom prst="rect">
            <a:avLst/>
          </a:prstGeom>
          <a:scene3d>
            <a:camera prst="orthographicFront">
              <a:rot lat="0" lon="21599987" rev="0"/>
            </a:camera>
            <a:lightRig rig="threePt" dir="t"/>
          </a:scene3d>
          <a:sp3d z="95250"/>
        </p:spPr>
      </p:pic>
    </p:spTree>
    <p:extLst>
      <p:ext uri="{BB962C8B-B14F-4D97-AF65-F5344CB8AC3E}">
        <p14:creationId xmlns:p14="http://schemas.microsoft.com/office/powerpoint/2010/main" val="189623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Rounded Corners 160">
            <a:extLst>
              <a:ext uri="{FF2B5EF4-FFF2-40B4-BE49-F238E27FC236}">
                <a16:creationId xmlns:a16="http://schemas.microsoft.com/office/drawing/2014/main" id="{A27DA94B-4792-4FFB-AFC4-6EE622A15ABF}"/>
              </a:ext>
            </a:extLst>
          </p:cNvPr>
          <p:cNvSpPr/>
          <p:nvPr/>
        </p:nvSpPr>
        <p:spPr bwMode="auto">
          <a:xfrm>
            <a:off x="10462242" y="2546037"/>
            <a:ext cx="124905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0206E6E0-B7A3-48B7-86BF-319DB7EB7C0A}"/>
              </a:ext>
            </a:extLst>
          </p:cNvPr>
          <p:cNvSpPr/>
          <p:nvPr/>
        </p:nvSpPr>
        <p:spPr bwMode="auto">
          <a:xfrm>
            <a:off x="3209925" y="1526396"/>
            <a:ext cx="6667855" cy="4001997"/>
          </a:xfrm>
          <a:prstGeom prst="roundRect">
            <a:avLst/>
          </a:prstGeom>
          <a:solidFill>
            <a:srgbClr val="F6F9FE"/>
          </a:solidFill>
          <a:ln w="19050">
            <a:solidFill>
              <a:srgbClr val="20219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3D619DEE-38DE-4BD5-A8DF-9680DEFCB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66478" y="4172578"/>
            <a:ext cx="922407" cy="1051461"/>
          </a:xfrm>
          <a:prstGeom prst="rect">
            <a:avLst/>
          </a:prstGeom>
        </p:spPr>
      </p:pic>
      <p:sp>
        <p:nvSpPr>
          <p:cNvPr id="65" name="TextBox 64">
            <a:extLst>
              <a:ext uri="{FF2B5EF4-FFF2-40B4-BE49-F238E27FC236}">
                <a16:creationId xmlns:a16="http://schemas.microsoft.com/office/drawing/2014/main" id="{639E82A7-8749-4A12-AA0C-220F69F85DCF}"/>
              </a:ext>
            </a:extLst>
          </p:cNvPr>
          <p:cNvSpPr txBox="1"/>
          <p:nvPr/>
        </p:nvSpPr>
        <p:spPr>
          <a:xfrm>
            <a:off x="4824490" y="2650446"/>
            <a:ext cx="564603"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Segoe UI"/>
                <a:ea typeface="+mn-ea"/>
                <a:cs typeface="+mn-cs"/>
              </a:rPr>
              <a:t>v2</a:t>
            </a:r>
          </a:p>
        </p:txBody>
      </p:sp>
      <p:pic>
        <p:nvPicPr>
          <p:cNvPr id="69" name="Graphic 68">
            <a:extLst>
              <a:ext uri="{FF2B5EF4-FFF2-40B4-BE49-F238E27FC236}">
                <a16:creationId xmlns:a16="http://schemas.microsoft.com/office/drawing/2014/main" id="{E7AF29E0-5F01-4865-AE61-4A4C5EA4A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9840" y="2340697"/>
            <a:ext cx="922407" cy="1051461"/>
          </a:xfrm>
          <a:prstGeom prst="rect">
            <a:avLst/>
          </a:prstGeom>
        </p:spPr>
      </p:pic>
      <p:cxnSp>
        <p:nvCxnSpPr>
          <p:cNvPr id="3" name="Straight Arrow Connector 2">
            <a:extLst>
              <a:ext uri="{FF2B5EF4-FFF2-40B4-BE49-F238E27FC236}">
                <a16:creationId xmlns:a16="http://schemas.microsoft.com/office/drawing/2014/main" id="{4E777F25-AAE1-4F1B-922A-BB7287305024}"/>
              </a:ext>
            </a:extLst>
          </p:cNvPr>
          <p:cNvCxnSpPr>
            <a:cxnSpLocks/>
          </p:cNvCxnSpPr>
          <p:nvPr/>
        </p:nvCxnSpPr>
        <p:spPr>
          <a:xfrm>
            <a:off x="5588885" y="2971458"/>
            <a:ext cx="825557"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CB50389-226E-4A93-8F1A-5A7E89A1AC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8790" y="2327126"/>
            <a:ext cx="922407" cy="1051461"/>
          </a:xfrm>
          <a:prstGeom prst="rect">
            <a:avLst/>
          </a:prstGeom>
        </p:spPr>
      </p:pic>
      <p:pic>
        <p:nvPicPr>
          <p:cNvPr id="51" name="Graphic 50">
            <a:extLst>
              <a:ext uri="{FF2B5EF4-FFF2-40B4-BE49-F238E27FC236}">
                <a16:creationId xmlns:a16="http://schemas.microsoft.com/office/drawing/2014/main" id="{AD25B0F3-B479-4206-8A26-66525B51B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8789" y="3688337"/>
            <a:ext cx="922407" cy="1051461"/>
          </a:xfrm>
          <a:prstGeom prst="rect">
            <a:avLst/>
          </a:prstGeom>
        </p:spPr>
      </p:pic>
      <p:cxnSp>
        <p:nvCxnSpPr>
          <p:cNvPr id="7" name="Connector: Elbow 6">
            <a:extLst>
              <a:ext uri="{FF2B5EF4-FFF2-40B4-BE49-F238E27FC236}">
                <a16:creationId xmlns:a16="http://schemas.microsoft.com/office/drawing/2014/main" id="{FBCE9E85-BC95-4E51-8F87-9704E1B06EDD}"/>
              </a:ext>
            </a:extLst>
          </p:cNvPr>
          <p:cNvCxnSpPr>
            <a:cxnSpLocks/>
            <a:endCxn id="51" idx="1"/>
          </p:cNvCxnSpPr>
          <p:nvPr/>
        </p:nvCxnSpPr>
        <p:spPr>
          <a:xfrm rot="16200000" flipH="1">
            <a:off x="7717396" y="3392674"/>
            <a:ext cx="1161125" cy="481662"/>
          </a:xfrm>
          <a:prstGeom prst="bentConnector2">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F9B6D2E-35B0-4C87-BC62-1BA1E4A90663}"/>
              </a:ext>
            </a:extLst>
          </p:cNvPr>
          <p:cNvCxnSpPr>
            <a:cxnSpLocks/>
            <a:endCxn id="47" idx="1"/>
          </p:cNvCxnSpPr>
          <p:nvPr/>
        </p:nvCxnSpPr>
        <p:spPr>
          <a:xfrm flipV="1">
            <a:off x="7581953" y="2852857"/>
            <a:ext cx="956837" cy="200086"/>
          </a:xfrm>
          <a:prstGeom prst="bentConnector3">
            <a:avLst>
              <a:gd name="adj1" fmla="val 50000"/>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031BF97-31AC-445E-8AD3-A97F7D6F67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64897" y="2546649"/>
            <a:ext cx="608226" cy="844163"/>
          </a:xfrm>
          <a:prstGeom prst="rect">
            <a:avLst/>
          </a:prstGeom>
          <a:effectLst>
            <a:outerShdw blurRad="50800" dist="38100" dir="2700000" algn="tl" rotWithShape="0">
              <a:prstClr val="black">
                <a:alpha val="40000"/>
              </a:prstClr>
            </a:outerShdw>
          </a:effectLst>
        </p:spPr>
      </p:pic>
      <p:pic>
        <p:nvPicPr>
          <p:cNvPr id="11" name="Graphic 10">
            <a:extLst>
              <a:ext uri="{FF2B5EF4-FFF2-40B4-BE49-F238E27FC236}">
                <a16:creationId xmlns:a16="http://schemas.microsoft.com/office/drawing/2014/main" id="{C5BD9849-32CF-4D23-8CEC-1D823454FB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3963" y="2992517"/>
            <a:ext cx="589243" cy="687742"/>
          </a:xfrm>
          <a:prstGeom prst="rect">
            <a:avLst/>
          </a:prstGeom>
          <a:effectLst>
            <a:outerShdw blurRad="63500" sx="102000" sy="102000" algn="ctr" rotWithShape="0">
              <a:prstClr val="black">
                <a:alpha val="40000"/>
              </a:prstClr>
            </a:outerShdw>
          </a:effectLst>
        </p:spPr>
      </p:pic>
      <p:pic>
        <p:nvPicPr>
          <p:cNvPr id="53" name="Graphic 52">
            <a:extLst>
              <a:ext uri="{FF2B5EF4-FFF2-40B4-BE49-F238E27FC236}">
                <a16:creationId xmlns:a16="http://schemas.microsoft.com/office/drawing/2014/main" id="{23508BD1-F8D9-4C71-8270-EA7BBE20DF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6643" y="4373200"/>
            <a:ext cx="756513" cy="901274"/>
          </a:xfrm>
          <a:prstGeom prst="rect">
            <a:avLst/>
          </a:prstGeom>
        </p:spPr>
      </p:pic>
      <p:pic>
        <p:nvPicPr>
          <p:cNvPr id="14" name="Graphic 13">
            <a:extLst>
              <a:ext uri="{FF2B5EF4-FFF2-40B4-BE49-F238E27FC236}">
                <a16:creationId xmlns:a16="http://schemas.microsoft.com/office/drawing/2014/main" id="{48C749F6-2CF1-4601-BBFE-5C128C1253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655" y="4275762"/>
            <a:ext cx="589243" cy="687742"/>
          </a:xfrm>
          <a:prstGeom prst="rect">
            <a:avLst/>
          </a:prstGeom>
          <a:effectLst>
            <a:outerShdw blurRad="63500" sx="102000" sy="102000" algn="ctr" rotWithShape="0">
              <a:prstClr val="black">
                <a:alpha val="40000"/>
              </a:prstClr>
            </a:outerShdw>
          </a:effectLst>
        </p:spPr>
      </p:pic>
      <p:pic>
        <p:nvPicPr>
          <p:cNvPr id="2" name="Graphic 1">
            <a:extLst>
              <a:ext uri="{FF2B5EF4-FFF2-40B4-BE49-F238E27FC236}">
                <a16:creationId xmlns:a16="http://schemas.microsoft.com/office/drawing/2014/main" id="{78354266-EC56-4310-B345-F54169DF68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655" y="2972490"/>
            <a:ext cx="589243" cy="687742"/>
          </a:xfrm>
          <a:prstGeom prst="rect">
            <a:avLst/>
          </a:prstGeom>
          <a:effectLst>
            <a:outerShdw blurRad="63500" sx="102000" sy="102000" algn="ctr" rotWithShape="0">
              <a:prstClr val="black">
                <a:alpha val="40000"/>
              </a:prstClr>
            </a:outerShdw>
          </a:effectLst>
        </p:spPr>
      </p:pic>
      <p:pic>
        <p:nvPicPr>
          <p:cNvPr id="5" name="Graphic 4">
            <a:extLst>
              <a:ext uri="{FF2B5EF4-FFF2-40B4-BE49-F238E27FC236}">
                <a16:creationId xmlns:a16="http://schemas.microsoft.com/office/drawing/2014/main" id="{D46CE950-5F21-4B37-B78D-2D75B782F6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6784" y="2694248"/>
            <a:ext cx="983067" cy="499940"/>
          </a:xfrm>
          <a:prstGeom prst="rect">
            <a:avLst/>
          </a:prstGeom>
          <a:scene3d>
            <a:camera prst="orthographicFront">
              <a:rot lat="0" lon="21599987" rev="0"/>
            </a:camera>
            <a:lightRig rig="threePt" dir="t"/>
          </a:scene3d>
          <a:sp3d z="95250"/>
        </p:spPr>
      </p:pic>
      <p:pic>
        <p:nvPicPr>
          <p:cNvPr id="59" name="Graphic 58">
            <a:extLst>
              <a:ext uri="{FF2B5EF4-FFF2-40B4-BE49-F238E27FC236}">
                <a16:creationId xmlns:a16="http://schemas.microsoft.com/office/drawing/2014/main" id="{892AAE1E-44CB-47D7-8069-5DC2A6A3B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8838" y="4775764"/>
            <a:ext cx="589243" cy="687742"/>
          </a:xfrm>
          <a:prstGeom prst="rect">
            <a:avLst/>
          </a:prstGeom>
          <a:effectLst>
            <a:outerShdw blurRad="63500" sx="102000" sy="102000" algn="ctr" rotWithShape="0">
              <a:prstClr val="black">
                <a:alpha val="40000"/>
              </a:prstClr>
            </a:outerShdw>
          </a:effectLst>
        </p:spPr>
      </p:pic>
      <p:grpSp>
        <p:nvGrpSpPr>
          <p:cNvPr id="162" name="Group 161">
            <a:extLst>
              <a:ext uri="{FF2B5EF4-FFF2-40B4-BE49-F238E27FC236}">
                <a16:creationId xmlns:a16="http://schemas.microsoft.com/office/drawing/2014/main" id="{26FCDDF9-25C1-4C19-AAF7-B6991CDB56B5}"/>
              </a:ext>
            </a:extLst>
          </p:cNvPr>
          <p:cNvGrpSpPr/>
          <p:nvPr/>
        </p:nvGrpSpPr>
        <p:grpSpPr>
          <a:xfrm>
            <a:off x="8538789" y="422088"/>
            <a:ext cx="1910689" cy="850842"/>
            <a:chOff x="6710382" y="352798"/>
            <a:chExt cx="1910689" cy="850842"/>
          </a:xfrm>
        </p:grpSpPr>
        <p:sp>
          <p:nvSpPr>
            <p:cNvPr id="155" name="Rectangle: Rounded Corners 154">
              <a:extLst>
                <a:ext uri="{FF2B5EF4-FFF2-40B4-BE49-F238E27FC236}">
                  <a16:creationId xmlns:a16="http://schemas.microsoft.com/office/drawing/2014/main" id="{DCED5671-71A1-4217-AB8F-BCD5921CB344}"/>
                </a:ext>
              </a:extLst>
            </p:cNvPr>
            <p:cNvSpPr/>
            <p:nvPr/>
          </p:nvSpPr>
          <p:spPr bwMode="auto">
            <a:xfrm>
              <a:off x="6904175" y="352798"/>
              <a:ext cx="157556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76327F4-C2F4-4369-B159-90D7BF530016}"/>
                </a:ext>
              </a:extLst>
            </p:cNvPr>
            <p:cNvSpPr txBox="1"/>
            <p:nvPr/>
          </p:nvSpPr>
          <p:spPr>
            <a:xfrm>
              <a:off x="6710382" y="445936"/>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Publish &amp; Subscribe</a:t>
              </a:r>
            </a:p>
          </p:txBody>
        </p:sp>
      </p:grpSp>
      <p:grpSp>
        <p:nvGrpSpPr>
          <p:cNvPr id="171" name="Group 170">
            <a:extLst>
              <a:ext uri="{FF2B5EF4-FFF2-40B4-BE49-F238E27FC236}">
                <a16:creationId xmlns:a16="http://schemas.microsoft.com/office/drawing/2014/main" id="{8E6008EE-D9F2-4033-BF51-9B59174FA44A}"/>
              </a:ext>
            </a:extLst>
          </p:cNvPr>
          <p:cNvGrpSpPr/>
          <p:nvPr/>
        </p:nvGrpSpPr>
        <p:grpSpPr>
          <a:xfrm>
            <a:off x="6879410" y="5743889"/>
            <a:ext cx="1944356" cy="850842"/>
            <a:chOff x="5242551" y="5917273"/>
            <a:chExt cx="1944356" cy="850842"/>
          </a:xfrm>
        </p:grpSpPr>
        <p:sp>
          <p:nvSpPr>
            <p:cNvPr id="159" name="Rectangle: Rounded Corners 158">
              <a:extLst>
                <a:ext uri="{FF2B5EF4-FFF2-40B4-BE49-F238E27FC236}">
                  <a16:creationId xmlns:a16="http://schemas.microsoft.com/office/drawing/2014/main" id="{6D2845D4-E6AC-4B58-8D1A-F50AC6ACCA26}"/>
                </a:ext>
              </a:extLst>
            </p:cNvPr>
            <p:cNvSpPr/>
            <p:nvPr/>
          </p:nvSpPr>
          <p:spPr bwMode="auto">
            <a:xfrm>
              <a:off x="5242551" y="5917273"/>
              <a:ext cx="1944356"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09682F9D-F700-40AE-98CA-1F7629B12341}"/>
                </a:ext>
              </a:extLst>
            </p:cNvPr>
            <p:cNvSpPr txBox="1"/>
            <p:nvPr/>
          </p:nvSpPr>
          <p:spPr>
            <a:xfrm>
              <a:off x="5276218" y="5992855"/>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Secret Management</a:t>
              </a:r>
            </a:p>
          </p:txBody>
        </p:sp>
      </p:grpSp>
      <p:grpSp>
        <p:nvGrpSpPr>
          <p:cNvPr id="156" name="Group 155">
            <a:extLst>
              <a:ext uri="{FF2B5EF4-FFF2-40B4-BE49-F238E27FC236}">
                <a16:creationId xmlns:a16="http://schemas.microsoft.com/office/drawing/2014/main" id="{7E01D30D-0832-4F2C-91DC-18D29B48475D}"/>
              </a:ext>
            </a:extLst>
          </p:cNvPr>
          <p:cNvGrpSpPr/>
          <p:nvPr/>
        </p:nvGrpSpPr>
        <p:grpSpPr>
          <a:xfrm>
            <a:off x="5619240" y="367310"/>
            <a:ext cx="1910689" cy="850842"/>
            <a:chOff x="2349943" y="154588"/>
            <a:chExt cx="1910689" cy="850842"/>
          </a:xfrm>
          <a:effectLst>
            <a:outerShdw blurRad="63500" sx="102000" sy="102000" algn="ctr" rotWithShape="0">
              <a:prstClr val="black">
                <a:alpha val="40000"/>
              </a:prstClr>
            </a:outerShdw>
          </a:effectLst>
        </p:grpSpPr>
        <p:sp>
          <p:nvSpPr>
            <p:cNvPr id="150" name="Rectangle: Rounded Corners 149">
              <a:extLst>
                <a:ext uri="{FF2B5EF4-FFF2-40B4-BE49-F238E27FC236}">
                  <a16:creationId xmlns:a16="http://schemas.microsoft.com/office/drawing/2014/main" id="{C7DB1437-BD03-43CA-BEDE-7B22F49601D1}"/>
                </a:ext>
              </a:extLst>
            </p:cNvPr>
            <p:cNvSpPr/>
            <p:nvPr/>
          </p:nvSpPr>
          <p:spPr bwMode="auto">
            <a:xfrm>
              <a:off x="2517503" y="154588"/>
              <a:ext cx="1575567" cy="850842"/>
            </a:xfrm>
            <a:prstGeom prst="roundRect">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546A47D2-30C2-4265-BC42-240CD8537716}"/>
                </a:ext>
              </a:extLst>
            </p:cNvPr>
            <p:cNvSpPr txBox="1"/>
            <p:nvPr/>
          </p:nvSpPr>
          <p:spPr>
            <a:xfrm>
              <a:off x="2349943" y="249591"/>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Input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Binding</a:t>
              </a:r>
            </a:p>
          </p:txBody>
        </p:sp>
      </p:grpSp>
      <p:sp>
        <p:nvSpPr>
          <p:cNvPr id="28" name="TextBox 27">
            <a:extLst>
              <a:ext uri="{FF2B5EF4-FFF2-40B4-BE49-F238E27FC236}">
                <a16:creationId xmlns:a16="http://schemas.microsoft.com/office/drawing/2014/main" id="{C716FBAE-06B4-4520-9EFB-4FD291EDBAC5}"/>
              </a:ext>
            </a:extLst>
          </p:cNvPr>
          <p:cNvSpPr txBox="1"/>
          <p:nvPr/>
        </p:nvSpPr>
        <p:spPr>
          <a:xfrm>
            <a:off x="10105608" y="2684740"/>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Output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Binding</a:t>
            </a:r>
          </a:p>
        </p:txBody>
      </p:sp>
      <p:grpSp>
        <p:nvGrpSpPr>
          <p:cNvPr id="170" name="Group 169">
            <a:extLst>
              <a:ext uri="{FF2B5EF4-FFF2-40B4-BE49-F238E27FC236}">
                <a16:creationId xmlns:a16="http://schemas.microsoft.com/office/drawing/2014/main" id="{2D65D8BF-29EF-46E2-89F1-928905AA023E}"/>
              </a:ext>
            </a:extLst>
          </p:cNvPr>
          <p:cNvGrpSpPr/>
          <p:nvPr/>
        </p:nvGrpSpPr>
        <p:grpSpPr>
          <a:xfrm>
            <a:off x="2459134" y="5631951"/>
            <a:ext cx="1910689" cy="850842"/>
            <a:chOff x="667039" y="4677551"/>
            <a:chExt cx="1910689" cy="850842"/>
          </a:xfrm>
        </p:grpSpPr>
        <p:sp>
          <p:nvSpPr>
            <p:cNvPr id="153" name="Rectangle: Rounded Corners 152">
              <a:extLst>
                <a:ext uri="{FF2B5EF4-FFF2-40B4-BE49-F238E27FC236}">
                  <a16:creationId xmlns:a16="http://schemas.microsoft.com/office/drawing/2014/main" id="{8D1F3A62-8D62-4C94-BF8C-DD21CC5C1E66}"/>
                </a:ext>
              </a:extLst>
            </p:cNvPr>
            <p:cNvSpPr/>
            <p:nvPr/>
          </p:nvSpPr>
          <p:spPr bwMode="auto">
            <a:xfrm>
              <a:off x="841247" y="4677551"/>
              <a:ext cx="157556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EEFF3900-D484-4D71-9AF6-A884A84FEF28}"/>
                </a:ext>
              </a:extLst>
            </p:cNvPr>
            <p:cNvSpPr txBox="1"/>
            <p:nvPr/>
          </p:nvSpPr>
          <p:spPr>
            <a:xfrm>
              <a:off x="667039" y="4764407"/>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Segoe UI Semibold"/>
                </a:rPr>
                <a:t>Invocation</a:t>
              </a:r>
              <a:endParaRPr kumimoji="0" lang="en-US" sz="2000" b="0" i="0" u="none" strike="noStrike" kern="1200" cap="none" spc="0" normalizeH="0" baseline="0" noProof="0" dirty="0">
                <a:ln>
                  <a:noFill/>
                </a:ln>
                <a:solidFill>
                  <a:schemeClr val="bg1"/>
                </a:solidFill>
                <a:effectLst/>
                <a:uLnTx/>
                <a:uFillTx/>
                <a:latin typeface="Segoe UI Semibold"/>
                <a:ea typeface="+mn-ea"/>
                <a:cs typeface="+mn-cs"/>
              </a:endParaRPr>
            </a:p>
          </p:txBody>
        </p:sp>
      </p:grpSp>
      <p:cxnSp>
        <p:nvCxnSpPr>
          <p:cNvPr id="92" name="Straight Arrow Connector 91">
            <a:extLst>
              <a:ext uri="{FF2B5EF4-FFF2-40B4-BE49-F238E27FC236}">
                <a16:creationId xmlns:a16="http://schemas.microsoft.com/office/drawing/2014/main" id="{4765839A-F084-44F2-83C5-3A0A252D6F55}"/>
              </a:ext>
            </a:extLst>
          </p:cNvPr>
          <p:cNvCxnSpPr>
            <a:cxnSpLocks/>
          </p:cNvCxnSpPr>
          <p:nvPr/>
        </p:nvCxnSpPr>
        <p:spPr>
          <a:xfrm flipV="1">
            <a:off x="9550102" y="4214066"/>
            <a:ext cx="917684" cy="1"/>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2DD18767-B9D4-446F-8565-FEAC967333FB}"/>
              </a:ext>
            </a:extLst>
          </p:cNvPr>
          <p:cNvGrpSpPr/>
          <p:nvPr/>
        </p:nvGrpSpPr>
        <p:grpSpPr>
          <a:xfrm>
            <a:off x="3115013" y="1397505"/>
            <a:ext cx="1267748" cy="1326078"/>
            <a:chOff x="1748347" y="1803906"/>
            <a:chExt cx="1267748" cy="1326078"/>
          </a:xfrm>
          <a:solidFill>
            <a:srgbClr val="202192"/>
          </a:solidFill>
        </p:grpSpPr>
        <p:sp>
          <p:nvSpPr>
            <p:cNvPr id="102" name="Oval 101">
              <a:extLst>
                <a:ext uri="{FF2B5EF4-FFF2-40B4-BE49-F238E27FC236}">
                  <a16:creationId xmlns:a16="http://schemas.microsoft.com/office/drawing/2014/main" id="{4B75EE16-B490-46E7-ABC8-4B7DF232AE3E}"/>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D88FE21E-E167-4DE3-9C81-76334B2D9376}"/>
                </a:ext>
              </a:extLst>
            </p:cNvPr>
            <p:cNvCxnSpPr>
              <a:cxnSpLocks/>
            </p:cNvCxnSpPr>
            <p:nvPr/>
          </p:nvCxnSpPr>
          <p:spPr>
            <a:xfrm flipH="1" flipV="1">
              <a:off x="1748347" y="1803906"/>
              <a:ext cx="1194480" cy="1264992"/>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109" name="Group 108">
            <a:extLst>
              <a:ext uri="{FF2B5EF4-FFF2-40B4-BE49-F238E27FC236}">
                <a16:creationId xmlns:a16="http://schemas.microsoft.com/office/drawing/2014/main" id="{BC2DF1AD-B2C3-4245-BD1E-56CF610BFCE4}"/>
              </a:ext>
            </a:extLst>
          </p:cNvPr>
          <p:cNvGrpSpPr/>
          <p:nvPr/>
        </p:nvGrpSpPr>
        <p:grpSpPr>
          <a:xfrm>
            <a:off x="3475219" y="3753645"/>
            <a:ext cx="1566613" cy="1962713"/>
            <a:chOff x="1449482" y="3007811"/>
            <a:chExt cx="1566613" cy="1962713"/>
          </a:xfrm>
          <a:solidFill>
            <a:srgbClr val="202192"/>
          </a:solidFill>
        </p:grpSpPr>
        <p:sp>
          <p:nvSpPr>
            <p:cNvPr id="110" name="Oval 109">
              <a:extLst>
                <a:ext uri="{FF2B5EF4-FFF2-40B4-BE49-F238E27FC236}">
                  <a16:creationId xmlns:a16="http://schemas.microsoft.com/office/drawing/2014/main" id="{10713128-4C2A-43D9-B3B1-1D186F29D66A}"/>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CE478093-0974-47ED-8D3E-135195B6EE3B}"/>
                </a:ext>
              </a:extLst>
            </p:cNvPr>
            <p:cNvCxnSpPr>
              <a:cxnSpLocks/>
            </p:cNvCxnSpPr>
            <p:nvPr/>
          </p:nvCxnSpPr>
          <p:spPr>
            <a:xfrm flipH="1">
              <a:off x="1449482" y="3068897"/>
              <a:ext cx="1493346" cy="1901627"/>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113" name="Group 112">
            <a:extLst>
              <a:ext uri="{FF2B5EF4-FFF2-40B4-BE49-F238E27FC236}">
                <a16:creationId xmlns:a16="http://schemas.microsoft.com/office/drawing/2014/main" id="{736122E6-61DC-465F-B2A5-C609E23C0C5D}"/>
              </a:ext>
            </a:extLst>
          </p:cNvPr>
          <p:cNvGrpSpPr/>
          <p:nvPr/>
        </p:nvGrpSpPr>
        <p:grpSpPr>
          <a:xfrm>
            <a:off x="6516784" y="4907567"/>
            <a:ext cx="739155" cy="998612"/>
            <a:chOff x="2882908" y="3007811"/>
            <a:chExt cx="739155" cy="998612"/>
          </a:xfrm>
          <a:solidFill>
            <a:srgbClr val="202192"/>
          </a:solidFill>
        </p:grpSpPr>
        <p:sp>
          <p:nvSpPr>
            <p:cNvPr id="114" name="Oval 113">
              <a:extLst>
                <a:ext uri="{FF2B5EF4-FFF2-40B4-BE49-F238E27FC236}">
                  <a16:creationId xmlns:a16="http://schemas.microsoft.com/office/drawing/2014/main" id="{EC3DD7E7-5130-4430-A553-04168B68685B}"/>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9497090C-45E8-4D09-A781-3BD07C4BAFBE}"/>
                </a:ext>
              </a:extLst>
            </p:cNvPr>
            <p:cNvCxnSpPr>
              <a:cxnSpLocks/>
            </p:cNvCxnSpPr>
            <p:nvPr/>
          </p:nvCxnSpPr>
          <p:spPr>
            <a:xfrm>
              <a:off x="2942827" y="3068897"/>
              <a:ext cx="679236" cy="937526"/>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121" name="Group 120">
            <a:extLst>
              <a:ext uri="{FF2B5EF4-FFF2-40B4-BE49-F238E27FC236}">
                <a16:creationId xmlns:a16="http://schemas.microsoft.com/office/drawing/2014/main" id="{E60567CF-9B68-49BE-B8E7-94FA16E9EBB2}"/>
              </a:ext>
            </a:extLst>
          </p:cNvPr>
          <p:cNvGrpSpPr/>
          <p:nvPr/>
        </p:nvGrpSpPr>
        <p:grpSpPr>
          <a:xfrm>
            <a:off x="5249997" y="1217439"/>
            <a:ext cx="809751" cy="671095"/>
            <a:chOff x="2882908" y="2458889"/>
            <a:chExt cx="809751" cy="671095"/>
          </a:xfrm>
          <a:solidFill>
            <a:srgbClr val="202192"/>
          </a:solidFill>
        </p:grpSpPr>
        <p:sp>
          <p:nvSpPr>
            <p:cNvPr id="122" name="Oval 121">
              <a:extLst>
                <a:ext uri="{FF2B5EF4-FFF2-40B4-BE49-F238E27FC236}">
                  <a16:creationId xmlns:a16="http://schemas.microsoft.com/office/drawing/2014/main" id="{0DC67C32-55CE-4735-843E-3B29B1ECD050}"/>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BBBB6171-3037-4902-B1AA-4EFB6C908E1F}"/>
                </a:ext>
              </a:extLst>
            </p:cNvPr>
            <p:cNvCxnSpPr>
              <a:cxnSpLocks/>
            </p:cNvCxnSpPr>
            <p:nvPr/>
          </p:nvCxnSpPr>
          <p:spPr>
            <a:xfrm flipV="1">
              <a:off x="2942829" y="2458889"/>
              <a:ext cx="749830" cy="610012"/>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131" name="Group 130">
            <a:extLst>
              <a:ext uri="{FF2B5EF4-FFF2-40B4-BE49-F238E27FC236}">
                <a16:creationId xmlns:a16="http://schemas.microsoft.com/office/drawing/2014/main" id="{8F887D23-1C0E-41D2-B984-6FB592DF63DD}"/>
              </a:ext>
            </a:extLst>
          </p:cNvPr>
          <p:cNvGrpSpPr/>
          <p:nvPr/>
        </p:nvGrpSpPr>
        <p:grpSpPr>
          <a:xfrm>
            <a:off x="10016830" y="3321552"/>
            <a:ext cx="976820" cy="717413"/>
            <a:chOff x="2882908" y="2412571"/>
            <a:chExt cx="976820" cy="717413"/>
          </a:xfrm>
          <a:solidFill>
            <a:srgbClr val="202192"/>
          </a:solidFill>
        </p:grpSpPr>
        <p:sp>
          <p:nvSpPr>
            <p:cNvPr id="132" name="Oval 131">
              <a:extLst>
                <a:ext uri="{FF2B5EF4-FFF2-40B4-BE49-F238E27FC236}">
                  <a16:creationId xmlns:a16="http://schemas.microsoft.com/office/drawing/2014/main" id="{D65E9A22-A050-4DB6-8000-0247E5B56DD1}"/>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E3C4F39C-374B-481A-97AE-E62E5CACC0D3}"/>
                </a:ext>
              </a:extLst>
            </p:cNvPr>
            <p:cNvCxnSpPr>
              <a:cxnSpLocks/>
            </p:cNvCxnSpPr>
            <p:nvPr/>
          </p:nvCxnSpPr>
          <p:spPr>
            <a:xfrm flipV="1">
              <a:off x="2942827" y="2412571"/>
              <a:ext cx="916901" cy="656326"/>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cxnSp>
        <p:nvCxnSpPr>
          <p:cNvPr id="91" name="Straight Arrow Connector 90">
            <a:extLst>
              <a:ext uri="{FF2B5EF4-FFF2-40B4-BE49-F238E27FC236}">
                <a16:creationId xmlns:a16="http://schemas.microsoft.com/office/drawing/2014/main" id="{444A2601-550F-4EEA-8084-0EA0E91E1D2C}"/>
              </a:ext>
            </a:extLst>
          </p:cNvPr>
          <p:cNvCxnSpPr>
            <a:cxnSpLocks/>
          </p:cNvCxnSpPr>
          <p:nvPr/>
        </p:nvCxnSpPr>
        <p:spPr>
          <a:xfrm flipH="1">
            <a:off x="5091442" y="1272930"/>
            <a:ext cx="13772" cy="989832"/>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4" name="Graphic 143" descr="Gears with solid fill">
            <a:extLst>
              <a:ext uri="{FF2B5EF4-FFF2-40B4-BE49-F238E27FC236}">
                <a16:creationId xmlns:a16="http://schemas.microsoft.com/office/drawing/2014/main" id="{CDCBA246-D31E-4D79-B1B9-96D3050D7B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42097" y="3818562"/>
            <a:ext cx="914400" cy="914400"/>
          </a:xfrm>
          <a:prstGeom prst="rect">
            <a:avLst/>
          </a:prstGeom>
        </p:spPr>
      </p:pic>
      <p:pic>
        <p:nvPicPr>
          <p:cNvPr id="146" name="Graphic 145" descr="Lightning bolt with solid fill">
            <a:extLst>
              <a:ext uri="{FF2B5EF4-FFF2-40B4-BE49-F238E27FC236}">
                <a16:creationId xmlns:a16="http://schemas.microsoft.com/office/drawing/2014/main" id="{9BF72010-378F-4410-9804-57D659E0C7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36125" y="370948"/>
            <a:ext cx="914400" cy="914400"/>
          </a:xfrm>
          <a:prstGeom prst="rect">
            <a:avLst/>
          </a:prstGeom>
        </p:spPr>
      </p:pic>
      <p:grpSp>
        <p:nvGrpSpPr>
          <p:cNvPr id="157" name="Group 156">
            <a:extLst>
              <a:ext uri="{FF2B5EF4-FFF2-40B4-BE49-F238E27FC236}">
                <a16:creationId xmlns:a16="http://schemas.microsoft.com/office/drawing/2014/main" id="{74664E1F-2E0B-4410-AFD0-81C5EB0B4CBE}"/>
              </a:ext>
            </a:extLst>
          </p:cNvPr>
          <p:cNvGrpSpPr/>
          <p:nvPr/>
        </p:nvGrpSpPr>
        <p:grpSpPr>
          <a:xfrm>
            <a:off x="1930260" y="595641"/>
            <a:ext cx="1910689" cy="850842"/>
            <a:chOff x="266700" y="1843406"/>
            <a:chExt cx="1910689" cy="850842"/>
          </a:xfrm>
          <a:effectLst>
            <a:outerShdw blurRad="63500" sx="102000" sy="102000" algn="ctr" rotWithShape="0">
              <a:prstClr val="black">
                <a:alpha val="40000"/>
              </a:prstClr>
            </a:outerShdw>
          </a:effectLst>
        </p:grpSpPr>
        <p:sp>
          <p:nvSpPr>
            <p:cNvPr id="148" name="Rectangle: Rounded Corners 147">
              <a:extLst>
                <a:ext uri="{FF2B5EF4-FFF2-40B4-BE49-F238E27FC236}">
                  <a16:creationId xmlns:a16="http://schemas.microsoft.com/office/drawing/2014/main" id="{72125C1A-2869-47CB-B9E2-F35ECBF97353}"/>
                </a:ext>
              </a:extLst>
            </p:cNvPr>
            <p:cNvSpPr/>
            <p:nvPr/>
          </p:nvSpPr>
          <p:spPr bwMode="auto">
            <a:xfrm>
              <a:off x="266700" y="1843406"/>
              <a:ext cx="1910689" cy="850842"/>
            </a:xfrm>
            <a:prstGeom prst="roundRect">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D6B35EC4-9CCF-4BFB-96FE-41938FE848D5}"/>
                </a:ext>
              </a:extLst>
            </p:cNvPr>
            <p:cNvSpPr txBox="1"/>
            <p:nvPr/>
          </p:nvSpPr>
          <p:spPr>
            <a:xfrm>
              <a:off x="266700" y="1940053"/>
              <a:ext cx="1910689"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State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Management</a:t>
              </a:r>
            </a:p>
          </p:txBody>
        </p:sp>
      </p:grpSp>
      <p:grpSp>
        <p:nvGrpSpPr>
          <p:cNvPr id="163" name="Group 162">
            <a:extLst>
              <a:ext uri="{FF2B5EF4-FFF2-40B4-BE49-F238E27FC236}">
                <a16:creationId xmlns:a16="http://schemas.microsoft.com/office/drawing/2014/main" id="{5CCCB35B-5CB5-4F59-A781-AC085DADC48F}"/>
              </a:ext>
            </a:extLst>
          </p:cNvPr>
          <p:cNvGrpSpPr/>
          <p:nvPr/>
        </p:nvGrpSpPr>
        <p:grpSpPr>
          <a:xfrm>
            <a:off x="7271042" y="1208402"/>
            <a:ext cx="2063506" cy="1301185"/>
            <a:chOff x="2882908" y="1828799"/>
            <a:chExt cx="2063506" cy="1301185"/>
          </a:xfrm>
          <a:solidFill>
            <a:srgbClr val="202192"/>
          </a:solidFill>
        </p:grpSpPr>
        <p:sp>
          <p:nvSpPr>
            <p:cNvPr id="164" name="Oval 163">
              <a:extLst>
                <a:ext uri="{FF2B5EF4-FFF2-40B4-BE49-F238E27FC236}">
                  <a16:creationId xmlns:a16="http://schemas.microsoft.com/office/drawing/2014/main" id="{BED2A799-E603-4117-A1D4-32F44F2B7F87}"/>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cxnSp>
          <p:nvCxnSpPr>
            <p:cNvPr id="165" name="Straight Connector 164">
              <a:extLst>
                <a:ext uri="{FF2B5EF4-FFF2-40B4-BE49-F238E27FC236}">
                  <a16:creationId xmlns:a16="http://schemas.microsoft.com/office/drawing/2014/main" id="{8852E885-DBAA-4F44-A884-7747B3E63DBB}"/>
                </a:ext>
              </a:extLst>
            </p:cNvPr>
            <p:cNvCxnSpPr>
              <a:cxnSpLocks/>
            </p:cNvCxnSpPr>
            <p:nvPr/>
          </p:nvCxnSpPr>
          <p:spPr>
            <a:xfrm flipV="1">
              <a:off x="2942829" y="1828799"/>
              <a:ext cx="2003585" cy="1240101"/>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sp>
        <p:nvSpPr>
          <p:cNvPr id="175" name="TextBox 174">
            <a:extLst>
              <a:ext uri="{FF2B5EF4-FFF2-40B4-BE49-F238E27FC236}">
                <a16:creationId xmlns:a16="http://schemas.microsoft.com/office/drawing/2014/main" id="{FA67C6AC-229A-490A-8212-DD47F28716A9}"/>
              </a:ext>
            </a:extLst>
          </p:cNvPr>
          <p:cNvSpPr txBox="1"/>
          <p:nvPr/>
        </p:nvSpPr>
        <p:spPr>
          <a:xfrm>
            <a:off x="4103757" y="3023170"/>
            <a:ext cx="471887" cy="430887"/>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Get state</a:t>
            </a:r>
          </a:p>
        </p:txBody>
      </p:sp>
      <p:sp>
        <p:nvSpPr>
          <p:cNvPr id="177" name="TextBox 176">
            <a:extLst>
              <a:ext uri="{FF2B5EF4-FFF2-40B4-BE49-F238E27FC236}">
                <a16:creationId xmlns:a16="http://schemas.microsoft.com/office/drawing/2014/main" id="{842882F6-0BE0-44E0-AEC2-DB6AF4E4812F}"/>
              </a:ext>
            </a:extLst>
          </p:cNvPr>
          <p:cNvSpPr txBox="1"/>
          <p:nvPr/>
        </p:nvSpPr>
        <p:spPr>
          <a:xfrm>
            <a:off x="5759201" y="4537645"/>
            <a:ext cx="1251402" cy="215444"/>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Retrieve secret</a:t>
            </a:r>
          </a:p>
        </p:txBody>
      </p:sp>
      <p:sp>
        <p:nvSpPr>
          <p:cNvPr id="179" name="TextBox 178">
            <a:extLst>
              <a:ext uri="{FF2B5EF4-FFF2-40B4-BE49-F238E27FC236}">
                <a16:creationId xmlns:a16="http://schemas.microsoft.com/office/drawing/2014/main" id="{6AAD7C41-6CC8-464D-B12A-D801206B5E5A}"/>
              </a:ext>
            </a:extLst>
          </p:cNvPr>
          <p:cNvSpPr txBox="1"/>
          <p:nvPr/>
        </p:nvSpPr>
        <p:spPr>
          <a:xfrm>
            <a:off x="5377403" y="2709258"/>
            <a:ext cx="1251402" cy="215444"/>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Publish</a:t>
            </a:r>
          </a:p>
        </p:txBody>
      </p:sp>
      <p:sp>
        <p:nvSpPr>
          <p:cNvPr id="182" name="TextBox 181">
            <a:extLst>
              <a:ext uri="{FF2B5EF4-FFF2-40B4-BE49-F238E27FC236}">
                <a16:creationId xmlns:a16="http://schemas.microsoft.com/office/drawing/2014/main" id="{918EDD58-AD88-43CE-9961-38FF05A8BB5A}"/>
              </a:ext>
            </a:extLst>
          </p:cNvPr>
          <p:cNvSpPr txBox="1"/>
          <p:nvPr/>
        </p:nvSpPr>
        <p:spPr>
          <a:xfrm>
            <a:off x="6967109" y="3270865"/>
            <a:ext cx="1251402" cy="215444"/>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Subscribe</a:t>
            </a:r>
          </a:p>
        </p:txBody>
      </p:sp>
      <p:sp>
        <p:nvSpPr>
          <p:cNvPr id="184" name="TextBox 183">
            <a:extLst>
              <a:ext uri="{FF2B5EF4-FFF2-40B4-BE49-F238E27FC236}">
                <a16:creationId xmlns:a16="http://schemas.microsoft.com/office/drawing/2014/main" id="{3E99ADA3-0410-4CC4-ACB7-CF066CB26B9E}"/>
              </a:ext>
            </a:extLst>
          </p:cNvPr>
          <p:cNvSpPr txBox="1"/>
          <p:nvPr/>
        </p:nvSpPr>
        <p:spPr>
          <a:xfrm>
            <a:off x="4077983" y="1643403"/>
            <a:ext cx="1251402" cy="215444"/>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Trigger</a:t>
            </a:r>
          </a:p>
        </p:txBody>
      </p:sp>
      <p:sp>
        <p:nvSpPr>
          <p:cNvPr id="186" name="TextBox 185">
            <a:extLst>
              <a:ext uri="{FF2B5EF4-FFF2-40B4-BE49-F238E27FC236}">
                <a16:creationId xmlns:a16="http://schemas.microsoft.com/office/drawing/2014/main" id="{908B8C89-CDB9-4F91-AE69-4D6C5CD126A1}"/>
              </a:ext>
            </a:extLst>
          </p:cNvPr>
          <p:cNvSpPr txBox="1"/>
          <p:nvPr/>
        </p:nvSpPr>
        <p:spPr>
          <a:xfrm>
            <a:off x="4963184" y="3699974"/>
            <a:ext cx="1251402" cy="430887"/>
          </a:xfrm>
          <a:prstGeom prst="rect">
            <a:avLst/>
          </a:prstGeom>
          <a:noFill/>
        </p:spPr>
        <p:txBody>
          <a:bodyPr wrap="square" lIns="0" tIns="0" rIns="0" bIns="0" rtlCol="0">
            <a:spAutoFit/>
          </a:bodyPr>
          <a:lstStyle/>
          <a:p>
            <a:pPr algn="ctr"/>
            <a:r>
              <a:rPr lang="en-US" sz="1400" b="1" dirty="0">
                <a:latin typeface="Segoe UI Semibold" panose="020B0702040204020203" pitchFamily="34" charset="0"/>
                <a:cs typeface="Segoe UI Semibold" panose="020B0702040204020203" pitchFamily="34" charset="0"/>
              </a:rPr>
              <a:t>Call </a:t>
            </a:r>
          </a:p>
          <a:p>
            <a:pPr algn="ctr"/>
            <a:r>
              <a:rPr lang="en-US" sz="1400" b="1" dirty="0">
                <a:latin typeface="Segoe UI Semibold" panose="020B0702040204020203" pitchFamily="34" charset="0"/>
                <a:cs typeface="Segoe UI Semibold" panose="020B0702040204020203" pitchFamily="34" charset="0"/>
              </a:rPr>
              <a:t>method</a:t>
            </a:r>
          </a:p>
        </p:txBody>
      </p:sp>
      <p:cxnSp>
        <p:nvCxnSpPr>
          <p:cNvPr id="188" name="Straight Arrow Connector 187">
            <a:extLst>
              <a:ext uri="{FF2B5EF4-FFF2-40B4-BE49-F238E27FC236}">
                <a16:creationId xmlns:a16="http://schemas.microsoft.com/office/drawing/2014/main" id="{030D4E35-5A30-4AC3-9CC7-E2DC702F3588}"/>
              </a:ext>
            </a:extLst>
          </p:cNvPr>
          <p:cNvCxnSpPr>
            <a:cxnSpLocks/>
          </p:cNvCxnSpPr>
          <p:nvPr/>
        </p:nvCxnSpPr>
        <p:spPr>
          <a:xfrm flipV="1">
            <a:off x="5646969" y="4775764"/>
            <a:ext cx="1459674" cy="1915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0AF065B-A054-41DF-B75C-7F619735632A}"/>
              </a:ext>
            </a:extLst>
          </p:cNvPr>
          <p:cNvCxnSpPr>
            <a:cxnSpLocks/>
          </p:cNvCxnSpPr>
          <p:nvPr/>
        </p:nvCxnSpPr>
        <p:spPr>
          <a:xfrm>
            <a:off x="5115689" y="3429000"/>
            <a:ext cx="2468" cy="74357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756B10F9-8670-4755-AD95-C21E46304DAD}"/>
              </a:ext>
            </a:extLst>
          </p:cNvPr>
          <p:cNvCxnSpPr>
            <a:cxnSpLocks/>
          </p:cNvCxnSpPr>
          <p:nvPr/>
        </p:nvCxnSpPr>
        <p:spPr>
          <a:xfrm flipH="1">
            <a:off x="4012940" y="2949680"/>
            <a:ext cx="607852"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075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3D6C5AC07EF745963E7B4662E6BFC1" ma:contentTypeVersion="13" ma:contentTypeDescription="Create a new document." ma:contentTypeScope="" ma:versionID="f0dfd1d4a020ef3bc263d23782fa76bc">
  <xsd:schema xmlns:xsd="http://www.w3.org/2001/XMLSchema" xmlns:xs="http://www.w3.org/2001/XMLSchema" xmlns:p="http://schemas.microsoft.com/office/2006/metadata/properties" xmlns:ns2="4cfe7221-50db-4a3d-841b-ec5e5174a5aa" xmlns:ns3="de7d5f36-55f1-4283-b909-f339cc1f6490" xmlns:ns4="230e9df3-be65-4c73-a93b-d1236ebd677e" targetNamespace="http://schemas.microsoft.com/office/2006/metadata/properties" ma:root="true" ma:fieldsID="22d34097ed903a51b3c3d19e4171da70" ns2:_="" ns3:_="" ns4:_="">
    <xsd:import namespace="4cfe7221-50db-4a3d-841b-ec5e5174a5aa"/>
    <xsd:import namespace="de7d5f36-55f1-4283-b909-f339cc1f649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e7221-50db-4a3d-841b-ec5e5174a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e7d5f36-55f1-4283-b909-f339cc1f649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e5d52fb9-b5e2-49e5-9a1e-8a850a4ef4d6}" ma:internalName="TaxCatchAll" ma:showField="CatchAllData" ma:web="de7d5f36-55f1-4283-b909-f339cc1f6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cfe7221-50db-4a3d-841b-ec5e5174a5a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334A28F-0DD4-47CC-A7F1-F6D436280621}"/>
</file>

<file path=customXml/itemProps2.xml><?xml version="1.0" encoding="utf-8"?>
<ds:datastoreItem xmlns:ds="http://schemas.openxmlformats.org/officeDocument/2006/customXml" ds:itemID="{4536EA04-309C-4FC9-A770-4BD95CC8215A}"/>
</file>

<file path=customXml/itemProps3.xml><?xml version="1.0" encoding="utf-8"?>
<ds:datastoreItem xmlns:ds="http://schemas.openxmlformats.org/officeDocument/2006/customXml" ds:itemID="{7F5489DA-F971-4160-A1B8-B1C72DCE0C2B}"/>
</file>

<file path=docProps/app.xml><?xml version="1.0" encoding="utf-8"?>
<Properties xmlns="http://schemas.openxmlformats.org/officeDocument/2006/extended-properties" xmlns:vt="http://schemas.openxmlformats.org/officeDocument/2006/docPropsVTypes">
  <TotalTime>14516</TotalTime>
  <Words>174</Words>
  <Application>Microsoft Office PowerPoint</Application>
  <PresentationFormat>Widescreen</PresentationFormat>
  <Paragraphs>120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Consolas</vt:lpstr>
      <vt:lpstr>Segoe UI</vt:lpstr>
      <vt:lpstr>Segoe UI Semibold</vt:lpstr>
      <vt:lpstr>Wingdings</vt:lpstr>
      <vt:lpstr>Dapr 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Ori Zohar</dc:creator>
  <cp:lastModifiedBy>Ori Zohar</cp:lastModifiedBy>
  <cp:revision>1</cp:revision>
  <dcterms:created xsi:type="dcterms:W3CDTF">2021-10-14T23:17:01Z</dcterms:created>
  <dcterms:modified xsi:type="dcterms:W3CDTF">2021-11-04T18:03:33Z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0x010100213D6C5AC07EF745963E7B4662E6BFC1</vt:lpwstr>
  </property>
</Properties>
</file>